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88" r:id="rId2"/>
    <p:sldId id="294" r:id="rId3"/>
    <p:sldId id="295" r:id="rId4"/>
    <p:sldId id="296" r:id="rId5"/>
    <p:sldId id="298" r:id="rId6"/>
    <p:sldId id="299" r:id="rId7"/>
    <p:sldId id="309" r:id="rId8"/>
    <p:sldId id="310" r:id="rId9"/>
    <p:sldId id="311" r:id="rId10"/>
    <p:sldId id="312" r:id="rId11"/>
    <p:sldId id="308" r:id="rId12"/>
    <p:sldId id="30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66CC"/>
    <a:srgbClr val="FF66FF"/>
    <a:srgbClr val="FF00FF"/>
    <a:srgbClr val="FF0066"/>
    <a:srgbClr val="008000"/>
    <a:srgbClr val="0099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34" autoAdjust="0"/>
    <p:restoredTop sz="92632" autoAdjust="0"/>
  </p:normalViewPr>
  <p:slideViewPr>
    <p:cSldViewPr>
      <p:cViewPr varScale="1">
        <p:scale>
          <a:sx n="111" d="100"/>
          <a:sy n="111" d="100"/>
        </p:scale>
        <p:origin x="-198"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10378-4DCA-47DF-8076-C529ACDFBB54}" type="datetimeFigureOut">
              <a:rPr lang="en-US" smtClean="0"/>
              <a:t>2/25/2016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8993-2BD4-460C-8981-073F9878E887}" type="slidenum">
              <a:rPr lang="en-US" smtClean="0"/>
              <a:t>‹#›</a:t>
            </a:fld>
            <a:endParaRPr lang="en-US"/>
          </a:p>
        </p:txBody>
      </p:sp>
    </p:spTree>
    <p:extLst>
      <p:ext uri="{BB962C8B-B14F-4D97-AF65-F5344CB8AC3E}">
        <p14:creationId xmlns:p14="http://schemas.microsoft.com/office/powerpoint/2010/main" val="397461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1E48B9-BB65-4169-89A1-675F0814559B}" type="slidenum">
              <a:rPr lang="en-US" smtClean="0"/>
              <a:t>1</a:t>
            </a:fld>
            <a:endParaRPr lang="en-US"/>
          </a:p>
        </p:txBody>
      </p:sp>
    </p:spTree>
    <p:extLst>
      <p:ext uri="{BB962C8B-B14F-4D97-AF65-F5344CB8AC3E}">
        <p14:creationId xmlns:p14="http://schemas.microsoft.com/office/powerpoint/2010/main" val="3812377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228600" y="6019800"/>
            <a:ext cx="2971800" cy="6096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457200"/>
            <a:r>
              <a:rPr lang="en-US" sz="3200" dirty="0" smtClean="0">
                <a:solidFill>
                  <a:schemeClr val="bg1"/>
                </a:solidFill>
                <a:cs typeface="Times New Roman" pitchFamily="18" charset="0"/>
              </a:rPr>
              <a:t>Deuteronomy 6</a:t>
            </a:r>
            <a:endParaRPr lang="en-US" sz="3200" dirty="0">
              <a:solidFill>
                <a:schemeClr val="bg1"/>
              </a:solidFill>
              <a:cs typeface="Times New Roman" pitchFamily="18" charset="0"/>
            </a:endParaRPr>
          </a:p>
        </p:txBody>
      </p:sp>
      <p:sp>
        <p:nvSpPr>
          <p:cNvPr id="6" name="Title 1"/>
          <p:cNvSpPr txBox="1">
            <a:spLocks/>
          </p:cNvSpPr>
          <p:nvPr/>
        </p:nvSpPr>
        <p:spPr>
          <a:xfrm>
            <a:off x="5105400" y="6019800"/>
            <a:ext cx="3810000" cy="530709"/>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defTabSz="457200" rtl="1"/>
            <a:r>
              <a:rPr lang="he-IL" sz="3600" dirty="0" smtClean="0">
                <a:solidFill>
                  <a:schemeClr val="bg1"/>
                </a:solidFill>
                <a:latin typeface="SBL Hebrew" pitchFamily="2" charset="-79"/>
                <a:cs typeface="SBL Hebrew" pitchFamily="2" charset="-79"/>
              </a:rPr>
              <a:t>דברים ו</a:t>
            </a:r>
            <a:endParaRPr lang="en-US" sz="3600" dirty="0">
              <a:solidFill>
                <a:schemeClr val="bg1"/>
              </a:solidFill>
              <a:latin typeface="SBL Hebrew" pitchFamily="2" charset="-79"/>
              <a:cs typeface="SBL Hebrew" pitchFamily="2" charset="-79"/>
            </a:endParaRPr>
          </a:p>
        </p:txBody>
      </p:sp>
      <p:pic>
        <p:nvPicPr>
          <p:cNvPr id="1026" name="Picture 2" descr="D:\My Documents\HebrewCourseBriercrestFirstYear2014\Rocine Readings\04 Deut 6_1-25\pics\Hebrews 10_3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0750" y="914400"/>
            <a:ext cx="4762500" cy="3095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181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ontent Placeholder 2"/>
          <p:cNvSpPr txBox="1">
            <a:spLocks/>
          </p:cNvSpPr>
          <p:nvPr/>
        </p:nvSpPr>
        <p:spPr>
          <a:xfrm>
            <a:off x="1219200" y="381000"/>
            <a:ext cx="7620000" cy="6477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1800" dirty="0">
                <a:solidFill>
                  <a:srgbClr val="FF00FF"/>
                </a:solidFill>
                <a:latin typeface="SBL Hebrew" panose="02000000000000000000" pitchFamily="2" charset="-79"/>
                <a:cs typeface="SBL Hebrew" panose="02000000000000000000" pitchFamily="2" charset="-79"/>
              </a:rPr>
              <a:t>וְעָשִׂ֛יתָ</a:t>
            </a:r>
            <a:r>
              <a:rPr lang="he-IL" sz="1800" dirty="0">
                <a:solidFill>
                  <a:schemeClr val="bg1"/>
                </a:solidFill>
                <a:latin typeface="SBL Hebrew" panose="02000000000000000000" pitchFamily="2" charset="-79"/>
                <a:cs typeface="SBL Hebrew" panose="02000000000000000000" pitchFamily="2" charset="-79"/>
              </a:rPr>
              <a:t> הַיָּשָׁ֥ר וְהַטּ֖וֹב בְּעֵינֵ֣י יְהוָ֑ה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לְמַ֙עַן֙ </a:t>
            </a:r>
            <a:r>
              <a:rPr lang="he-IL" sz="1800" dirty="0">
                <a:solidFill>
                  <a:schemeClr val="bg1"/>
                </a:solidFill>
                <a:latin typeface="SBL Hebrew" panose="02000000000000000000" pitchFamily="2" charset="-79"/>
                <a:cs typeface="SBL Hebrew" panose="02000000000000000000" pitchFamily="2" charset="-79"/>
              </a:rPr>
              <a:t>יִ֣יטַב לָ֔ךְ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וּבָ֗אתָ </a:t>
            </a:r>
          </a:p>
          <a:p>
            <a:pPr marL="0" indent="0" algn="r" defTabSz="457200" rtl="1">
              <a:buNone/>
              <a:tabLst>
                <a:tab pos="228600" algn="r"/>
                <a:tab pos="457200" algn="r"/>
                <a:tab pos="690563" algn="r"/>
                <a:tab pos="914400"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וְיָֽרַשְׁתָּ֙ </a:t>
            </a:r>
            <a:r>
              <a:rPr lang="he-IL" sz="1800" dirty="0">
                <a:solidFill>
                  <a:srgbClr val="00B0F0"/>
                </a:solidFill>
                <a:latin typeface="SBL Hebrew" panose="02000000000000000000" pitchFamily="2" charset="-79"/>
                <a:cs typeface="SBL Hebrew" panose="02000000000000000000" pitchFamily="2" charset="-79"/>
              </a:rPr>
              <a:t>אֶת־הָאָ֣רֶץ הַטֹּבָ֔ה אֲשֶׁר־נִשְׁבַּ֥ע יְהוָ֖ה לַאֲבֹתֶֽיךָ</a:t>
            </a:r>
            <a:r>
              <a:rPr lang="he-IL" sz="1800" dirty="0">
                <a:solidFill>
                  <a:schemeClr val="bg1"/>
                </a:solidFill>
                <a:latin typeface="SBL Hebrew" panose="02000000000000000000" pitchFamily="2" charset="-79"/>
                <a:cs typeface="SBL Hebrew" panose="02000000000000000000" pitchFamily="2" charset="-79"/>
              </a:rPr>
              <a:t>׃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לַהֲדֹ֥ף </a:t>
            </a:r>
            <a:r>
              <a:rPr lang="he-IL" sz="1800" dirty="0">
                <a:solidFill>
                  <a:schemeClr val="bg1"/>
                </a:solidFill>
                <a:latin typeface="SBL Hebrew" panose="02000000000000000000" pitchFamily="2" charset="-79"/>
                <a:cs typeface="SBL Hebrew" panose="02000000000000000000" pitchFamily="2" charset="-79"/>
              </a:rPr>
              <a:t>אֶת־כָּל־</a:t>
            </a:r>
            <a:r>
              <a:rPr lang="he-IL" sz="1800" dirty="0">
                <a:solidFill>
                  <a:srgbClr val="00B0F0"/>
                </a:solidFill>
                <a:latin typeface="SBL Hebrew" panose="02000000000000000000" pitchFamily="2" charset="-79"/>
                <a:cs typeface="SBL Hebrew" panose="02000000000000000000" pitchFamily="2" charset="-79"/>
              </a:rPr>
              <a:t>אֹיְבֶ֖יךָ </a:t>
            </a:r>
            <a:r>
              <a:rPr lang="he-IL" sz="1800" dirty="0">
                <a:solidFill>
                  <a:schemeClr val="bg1"/>
                </a:solidFill>
                <a:latin typeface="SBL Hebrew" panose="02000000000000000000" pitchFamily="2" charset="-79"/>
                <a:cs typeface="SBL Hebrew" panose="02000000000000000000" pitchFamily="2" charset="-79"/>
              </a:rPr>
              <a:t>מִפָּנֶ֑יךָ כַּאֲשֶׁ֖ר דִּבֶּ֥ר יְהוָֽה׃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כִּֽי־יִשְׁאָלְךָ֥ </a:t>
            </a:r>
            <a:r>
              <a:rPr lang="he-IL" sz="1800" dirty="0">
                <a:solidFill>
                  <a:schemeClr val="bg1"/>
                </a:solidFill>
                <a:latin typeface="SBL Hebrew" panose="02000000000000000000" pitchFamily="2" charset="-79"/>
                <a:cs typeface="SBL Hebrew" panose="02000000000000000000" pitchFamily="2" charset="-79"/>
              </a:rPr>
              <a:t>בִנְךָ֛ מָחָ֖ר לֵאמֹ֑ר מָ֣ה </a:t>
            </a:r>
            <a:r>
              <a:rPr lang="he-IL" sz="1800" dirty="0">
                <a:solidFill>
                  <a:srgbClr val="FFC000"/>
                </a:solidFill>
                <a:latin typeface="SBL Hebrew" panose="02000000000000000000" pitchFamily="2" charset="-79"/>
                <a:cs typeface="SBL Hebrew" panose="02000000000000000000" pitchFamily="2" charset="-79"/>
              </a:rPr>
              <a:t>הָעֵדֹ֗ת וְהַֽחֻקִּים֙ וְהַמִּשְׁפָּטִ֔ים </a:t>
            </a:r>
            <a:r>
              <a:rPr lang="he-IL" sz="1800" dirty="0">
                <a:solidFill>
                  <a:schemeClr val="bg1"/>
                </a:solidFill>
                <a:latin typeface="SBL Hebrew" panose="02000000000000000000" pitchFamily="2" charset="-79"/>
                <a:cs typeface="SBL Hebrew" panose="02000000000000000000" pitchFamily="2" charset="-79"/>
              </a:rPr>
              <a:t>אֲשֶׁ֥ר </a:t>
            </a:r>
            <a:r>
              <a:rPr lang="he-IL" sz="1800" dirty="0">
                <a:solidFill>
                  <a:srgbClr val="FFC000"/>
                </a:solidFill>
                <a:latin typeface="SBL Hebrew" panose="02000000000000000000" pitchFamily="2" charset="-79"/>
                <a:cs typeface="SBL Hebrew" panose="02000000000000000000" pitchFamily="2" charset="-79"/>
              </a:rPr>
              <a:t>צִוָּ֛ה</a:t>
            </a:r>
            <a:r>
              <a:rPr lang="he-IL" sz="1800" dirty="0">
                <a:solidFill>
                  <a:schemeClr val="bg1"/>
                </a:solidFill>
                <a:latin typeface="SBL Hebrew" panose="02000000000000000000" pitchFamily="2" charset="-79"/>
                <a:cs typeface="SBL Hebrew" panose="02000000000000000000" pitchFamily="2" charset="-79"/>
              </a:rPr>
              <a:t> יְהוָ֥ה אֱלֹהֵ֖ינוּ אֶתְכֶֽם׃ </a:t>
            </a:r>
            <a:endParaRPr lang="en-US"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solidFill>
                  <a:srgbClr val="FF00FF"/>
                </a:solidFill>
                <a:latin typeface="SBL Hebrew" panose="02000000000000000000" pitchFamily="2" charset="-79"/>
                <a:cs typeface="SBL Hebrew" panose="02000000000000000000" pitchFamily="2" charset="-79"/>
              </a:rPr>
              <a:t>וְאָמַרְתָּ֣</a:t>
            </a:r>
            <a:r>
              <a:rPr lang="he-IL" sz="1800" dirty="0">
                <a:solidFill>
                  <a:schemeClr val="bg1"/>
                </a:solidFill>
                <a:latin typeface="SBL Hebrew" panose="02000000000000000000" pitchFamily="2" charset="-79"/>
                <a:cs typeface="SBL Hebrew" panose="02000000000000000000" pitchFamily="2" charset="-79"/>
              </a:rPr>
              <a:t> לְבִנְךָ֔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	</a:t>
            </a:r>
            <a:r>
              <a:rPr lang="he-IL" sz="1800" dirty="0" smtClean="0">
                <a:solidFill>
                  <a:srgbClr val="008000"/>
                </a:solidFill>
                <a:latin typeface="SBL Hebrew" panose="02000000000000000000" pitchFamily="2" charset="-79"/>
                <a:cs typeface="SBL Hebrew" panose="02000000000000000000" pitchFamily="2" charset="-79"/>
              </a:rPr>
              <a:t>עֲבָדִ֛ים </a:t>
            </a:r>
            <a:r>
              <a:rPr lang="he-IL" sz="1800" dirty="0">
                <a:solidFill>
                  <a:srgbClr val="008000"/>
                </a:solidFill>
                <a:latin typeface="SBL Hebrew" panose="02000000000000000000" pitchFamily="2" charset="-79"/>
                <a:cs typeface="SBL Hebrew" panose="02000000000000000000" pitchFamily="2" charset="-79"/>
              </a:rPr>
              <a:t>הָיִ֥ינוּ לְפַרְעֹ֖ה בְּמִצְרָ֑יִם </a:t>
            </a:r>
            <a:endParaRPr lang="he-IL" sz="1800" dirty="0" smtClean="0">
              <a:solidFill>
                <a:srgbClr val="008000"/>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וַיּוֹצִיאֵ֧נוּ </a:t>
            </a:r>
            <a:r>
              <a:rPr lang="he-IL" sz="1800" dirty="0">
                <a:solidFill>
                  <a:schemeClr val="bg1"/>
                </a:solidFill>
                <a:latin typeface="SBL Hebrew" panose="02000000000000000000" pitchFamily="2" charset="-79"/>
                <a:cs typeface="SBL Hebrew" panose="02000000000000000000" pitchFamily="2" charset="-79"/>
              </a:rPr>
              <a:t>יְהוָ֛ה </a:t>
            </a:r>
            <a:r>
              <a:rPr lang="he-IL" sz="1800" dirty="0">
                <a:solidFill>
                  <a:srgbClr val="008000"/>
                </a:solidFill>
                <a:latin typeface="SBL Hebrew" panose="02000000000000000000" pitchFamily="2" charset="-79"/>
                <a:cs typeface="SBL Hebrew" panose="02000000000000000000" pitchFamily="2" charset="-79"/>
              </a:rPr>
              <a:t>מִמִּצְרַ֖יִם</a:t>
            </a:r>
            <a:r>
              <a:rPr lang="he-IL" sz="1800" dirty="0">
                <a:solidFill>
                  <a:schemeClr val="bg1"/>
                </a:solidFill>
                <a:latin typeface="SBL Hebrew" panose="02000000000000000000" pitchFamily="2" charset="-79"/>
                <a:cs typeface="SBL Hebrew" panose="02000000000000000000" pitchFamily="2" charset="-79"/>
              </a:rPr>
              <a:t> בְּיָ֥ד חֲזָקָֽה׃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וַיִּתֵּ֣ן </a:t>
            </a:r>
            <a:r>
              <a:rPr lang="he-IL" sz="1800" dirty="0">
                <a:solidFill>
                  <a:schemeClr val="bg1"/>
                </a:solidFill>
                <a:latin typeface="SBL Hebrew" panose="02000000000000000000" pitchFamily="2" charset="-79"/>
                <a:cs typeface="SBL Hebrew" panose="02000000000000000000" pitchFamily="2" charset="-79"/>
              </a:rPr>
              <a:t>יְהוָ֡ה אוֹתֹ֣ת וּ֠מֹפְתִים גְּדֹלִ֨ים וְרָעִ֧ים ׀ </a:t>
            </a:r>
            <a:r>
              <a:rPr lang="he-IL" sz="1800" dirty="0">
                <a:solidFill>
                  <a:srgbClr val="008000"/>
                </a:solidFill>
                <a:latin typeface="SBL Hebrew" panose="02000000000000000000" pitchFamily="2" charset="-79"/>
                <a:cs typeface="SBL Hebrew" panose="02000000000000000000" pitchFamily="2" charset="-79"/>
              </a:rPr>
              <a:t>בְּמִצְרַ֛יִם בְּפַרְעֹ֥ה וּבְכָל־בֵּית֖וֹ </a:t>
            </a:r>
            <a:r>
              <a:rPr lang="he-IL" sz="1800" dirty="0">
                <a:solidFill>
                  <a:schemeClr val="bg1"/>
                </a:solidFill>
                <a:latin typeface="SBL Hebrew" panose="02000000000000000000" pitchFamily="2" charset="-79"/>
                <a:cs typeface="SBL Hebrew" panose="02000000000000000000" pitchFamily="2" charset="-79"/>
              </a:rPr>
              <a:t>לְעֵינֵֽינוּ׃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וְאוֹתָ֖נוּ </a:t>
            </a:r>
            <a:r>
              <a:rPr lang="he-IL" sz="1800" dirty="0">
                <a:solidFill>
                  <a:schemeClr val="bg1"/>
                </a:solidFill>
                <a:latin typeface="SBL Hebrew" panose="02000000000000000000" pitchFamily="2" charset="-79"/>
                <a:cs typeface="SBL Hebrew" panose="02000000000000000000" pitchFamily="2" charset="-79"/>
              </a:rPr>
              <a:t>הוֹצִ֣יא מִשָּׁ֑ם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	לְמַ֙עַן֙ </a:t>
            </a:r>
            <a:r>
              <a:rPr lang="he-IL" sz="1800" dirty="0">
                <a:solidFill>
                  <a:schemeClr val="bg1"/>
                </a:solidFill>
                <a:latin typeface="SBL Hebrew" panose="02000000000000000000" pitchFamily="2" charset="-79"/>
                <a:cs typeface="SBL Hebrew" panose="02000000000000000000" pitchFamily="2" charset="-79"/>
              </a:rPr>
              <a:t>הָבִ֣יא אֹתָ֔נוּ לָ֤תֶת לָ֙נוּ֙ </a:t>
            </a:r>
            <a:r>
              <a:rPr lang="he-IL" sz="1800" dirty="0">
                <a:solidFill>
                  <a:srgbClr val="00B0F0"/>
                </a:solidFill>
                <a:latin typeface="SBL Hebrew" panose="02000000000000000000" pitchFamily="2" charset="-79"/>
                <a:cs typeface="SBL Hebrew" panose="02000000000000000000" pitchFamily="2" charset="-79"/>
              </a:rPr>
              <a:t>אֶת־הָאָ֔רֶץ אֲשֶׁ֥ר נִשְׁבַּ֖ע לַאֲבֹתֵֽינוּ</a:t>
            </a:r>
            <a:r>
              <a:rPr lang="he-IL" sz="1800" dirty="0">
                <a:solidFill>
                  <a:schemeClr val="bg1"/>
                </a:solidFill>
                <a:latin typeface="SBL Hebrew" panose="02000000000000000000" pitchFamily="2" charset="-79"/>
                <a:cs typeface="SBL Hebrew" panose="02000000000000000000" pitchFamily="2" charset="-79"/>
              </a:rPr>
              <a:t>׃ </a:t>
            </a:r>
            <a:endParaRPr lang="en-US"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a:t>
            </a:r>
            <a:r>
              <a:rPr lang="he-IL" sz="1800" dirty="0" smtClean="0">
                <a:solidFill>
                  <a:srgbClr val="FFC000"/>
                </a:solidFill>
                <a:latin typeface="SBL Hebrew" panose="02000000000000000000" pitchFamily="2" charset="-79"/>
                <a:cs typeface="SBL Hebrew" panose="02000000000000000000" pitchFamily="2" charset="-79"/>
              </a:rPr>
              <a:t>וַיְצַוֵּ֣נוּ</a:t>
            </a:r>
            <a:r>
              <a:rPr lang="he-IL" sz="1800" dirty="0" smtClean="0">
                <a:solidFill>
                  <a:schemeClr val="bg1"/>
                </a:solidFill>
                <a:latin typeface="SBL Hebrew" panose="02000000000000000000" pitchFamily="2" charset="-79"/>
                <a:cs typeface="SBL Hebrew" panose="02000000000000000000" pitchFamily="2" charset="-79"/>
              </a:rPr>
              <a:t> </a:t>
            </a:r>
            <a:r>
              <a:rPr lang="he-IL" sz="1800" dirty="0">
                <a:solidFill>
                  <a:schemeClr val="bg1"/>
                </a:solidFill>
                <a:latin typeface="SBL Hebrew" panose="02000000000000000000" pitchFamily="2" charset="-79"/>
                <a:cs typeface="SBL Hebrew" panose="02000000000000000000" pitchFamily="2" charset="-79"/>
              </a:rPr>
              <a:t>יְהוָ֗ה לַעֲשׂוֹת֙ </a:t>
            </a:r>
            <a:r>
              <a:rPr lang="he-IL" sz="1800" dirty="0">
                <a:solidFill>
                  <a:srgbClr val="FFC000"/>
                </a:solidFill>
                <a:latin typeface="SBL Hebrew" panose="02000000000000000000" pitchFamily="2" charset="-79"/>
                <a:cs typeface="SBL Hebrew" panose="02000000000000000000" pitchFamily="2" charset="-79"/>
              </a:rPr>
              <a:t>אֶת־כָּל־הַחֻקִּ֣ים הָאֵ֔לֶּה </a:t>
            </a:r>
            <a:endParaRPr lang="he-IL" sz="1800" dirty="0" smtClean="0">
              <a:solidFill>
                <a:srgbClr val="FFC000"/>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	</a:t>
            </a:r>
            <a:r>
              <a:rPr lang="he-IL" sz="1800" dirty="0" smtClean="0">
                <a:solidFill>
                  <a:srgbClr val="FF0000"/>
                </a:solidFill>
                <a:latin typeface="SBL Hebrew" panose="02000000000000000000" pitchFamily="2" charset="-79"/>
                <a:cs typeface="SBL Hebrew" panose="02000000000000000000" pitchFamily="2" charset="-79"/>
              </a:rPr>
              <a:t>לְיִרְאָ֖ה</a:t>
            </a:r>
            <a:r>
              <a:rPr lang="he-IL" sz="1800" dirty="0" smtClean="0">
                <a:solidFill>
                  <a:schemeClr val="bg1"/>
                </a:solidFill>
                <a:latin typeface="SBL Hebrew" panose="02000000000000000000" pitchFamily="2" charset="-79"/>
                <a:cs typeface="SBL Hebrew" panose="02000000000000000000" pitchFamily="2" charset="-79"/>
              </a:rPr>
              <a:t> </a:t>
            </a:r>
            <a:r>
              <a:rPr lang="he-IL" sz="1800" dirty="0">
                <a:solidFill>
                  <a:schemeClr val="bg1"/>
                </a:solidFill>
                <a:latin typeface="SBL Hebrew" panose="02000000000000000000" pitchFamily="2" charset="-79"/>
                <a:cs typeface="SBL Hebrew" panose="02000000000000000000" pitchFamily="2" charset="-79"/>
              </a:rPr>
              <a:t>אֶת־יְהוָ֣ה אֱלֹהֵ֑ינוּ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	לְט֥וֹב </a:t>
            </a:r>
            <a:r>
              <a:rPr lang="he-IL" sz="1800" dirty="0">
                <a:solidFill>
                  <a:schemeClr val="bg1"/>
                </a:solidFill>
                <a:latin typeface="SBL Hebrew" panose="02000000000000000000" pitchFamily="2" charset="-79"/>
                <a:cs typeface="SBL Hebrew" panose="02000000000000000000" pitchFamily="2" charset="-79"/>
              </a:rPr>
              <a:t>לָ֙נוּ֙ כָּל־הַיָּמִ֔ים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	לְחַיֹּתֵ֖נוּ </a:t>
            </a:r>
            <a:r>
              <a:rPr lang="he-IL" sz="1800" dirty="0">
                <a:solidFill>
                  <a:schemeClr val="bg1"/>
                </a:solidFill>
                <a:latin typeface="SBL Hebrew" panose="02000000000000000000" pitchFamily="2" charset="-79"/>
                <a:cs typeface="SBL Hebrew" panose="02000000000000000000" pitchFamily="2" charset="-79"/>
              </a:rPr>
              <a:t>כְּהַיּ֥וֹם הַזֶּֽה׃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endParaRPr lang="en-US"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וּצְדָקָ֖ה </a:t>
            </a:r>
            <a:r>
              <a:rPr lang="he-IL" sz="1800" dirty="0">
                <a:solidFill>
                  <a:schemeClr val="bg1"/>
                </a:solidFill>
                <a:latin typeface="SBL Hebrew" panose="02000000000000000000" pitchFamily="2" charset="-79"/>
                <a:cs typeface="SBL Hebrew" panose="02000000000000000000" pitchFamily="2" charset="-79"/>
              </a:rPr>
              <a:t>תִּֽהְיֶה־לָּ֑נוּ כִּֽי־</a:t>
            </a:r>
            <a:r>
              <a:rPr lang="he-IL" sz="1800" dirty="0">
                <a:solidFill>
                  <a:srgbClr val="FF00FF"/>
                </a:solidFill>
                <a:latin typeface="SBL Hebrew" panose="02000000000000000000" pitchFamily="2" charset="-79"/>
                <a:cs typeface="SBL Hebrew" panose="02000000000000000000" pitchFamily="2" charset="-79"/>
              </a:rPr>
              <a:t>נִשְׁמֹ֨ר</a:t>
            </a:r>
            <a:r>
              <a:rPr lang="he-IL" sz="1800" dirty="0">
                <a:solidFill>
                  <a:schemeClr val="bg1"/>
                </a:solidFill>
                <a:latin typeface="SBL Hebrew" panose="02000000000000000000" pitchFamily="2" charset="-79"/>
                <a:cs typeface="SBL Hebrew" panose="02000000000000000000" pitchFamily="2" charset="-79"/>
              </a:rPr>
              <a:t> לַעֲשׂ֜וֹת </a:t>
            </a:r>
            <a:r>
              <a:rPr lang="he-IL" sz="1800" dirty="0">
                <a:solidFill>
                  <a:srgbClr val="FFC000"/>
                </a:solidFill>
                <a:latin typeface="SBL Hebrew" panose="02000000000000000000" pitchFamily="2" charset="-79"/>
                <a:cs typeface="SBL Hebrew" panose="02000000000000000000" pitchFamily="2" charset="-79"/>
              </a:rPr>
              <a:t>אֶת־כָּל־הַמִּצְוָ֣ה הַזֹּ֗את </a:t>
            </a:r>
            <a:r>
              <a:rPr lang="he-IL" sz="1800" dirty="0">
                <a:solidFill>
                  <a:schemeClr val="bg1"/>
                </a:solidFill>
                <a:latin typeface="SBL Hebrew" panose="02000000000000000000" pitchFamily="2" charset="-79"/>
                <a:cs typeface="SBL Hebrew" panose="02000000000000000000" pitchFamily="2" charset="-79"/>
              </a:rPr>
              <a:t>לִפְנֵ֛י יְהוָ֥ה אֱלֹהֵ֖ינוּ כַּאֲשֶׁ֥ר </a:t>
            </a:r>
            <a:r>
              <a:rPr lang="he-IL" sz="1800" dirty="0">
                <a:solidFill>
                  <a:srgbClr val="FFC000"/>
                </a:solidFill>
                <a:latin typeface="SBL Hebrew" panose="02000000000000000000" pitchFamily="2" charset="-79"/>
                <a:cs typeface="SBL Hebrew" panose="02000000000000000000" pitchFamily="2" charset="-79"/>
              </a:rPr>
              <a:t>צִוָּֽנוּ</a:t>
            </a:r>
            <a:r>
              <a:rPr lang="he-IL" sz="1800" dirty="0">
                <a:solidFill>
                  <a:schemeClr val="bg1"/>
                </a:solidFill>
                <a:latin typeface="SBL Hebrew" panose="02000000000000000000" pitchFamily="2" charset="-79"/>
                <a:cs typeface="SBL Hebrew" panose="02000000000000000000" pitchFamily="2" charset="-79"/>
              </a:rPr>
              <a:t>׃ </a:t>
            </a:r>
          </a:p>
        </p:txBody>
      </p:sp>
      <p:sp>
        <p:nvSpPr>
          <p:cNvPr id="18" name="TextBox 17"/>
          <p:cNvSpPr txBox="1"/>
          <p:nvPr/>
        </p:nvSpPr>
        <p:spPr>
          <a:xfrm>
            <a:off x="8763000" y="411528"/>
            <a:ext cx="341760" cy="276999"/>
          </a:xfrm>
          <a:prstGeom prst="rect">
            <a:avLst/>
          </a:prstGeom>
          <a:noFill/>
        </p:spPr>
        <p:txBody>
          <a:bodyPr wrap="none" rtlCol="0">
            <a:spAutoFit/>
          </a:bodyPr>
          <a:lstStyle/>
          <a:p>
            <a:r>
              <a:rPr lang="en-US" sz="1200" dirty="0" smtClean="0">
                <a:solidFill>
                  <a:schemeClr val="bg1"/>
                </a:solidFill>
              </a:rPr>
              <a:t>18</a:t>
            </a:r>
            <a:endParaRPr lang="en-US" sz="1200" dirty="0">
              <a:solidFill>
                <a:schemeClr val="bg1"/>
              </a:solidFill>
            </a:endParaRPr>
          </a:p>
        </p:txBody>
      </p:sp>
      <p:sp>
        <p:nvSpPr>
          <p:cNvPr id="27" name="TextBox 26"/>
          <p:cNvSpPr txBox="1"/>
          <p:nvPr/>
        </p:nvSpPr>
        <p:spPr>
          <a:xfrm>
            <a:off x="8763000" y="2057400"/>
            <a:ext cx="341760" cy="276999"/>
          </a:xfrm>
          <a:prstGeom prst="rect">
            <a:avLst/>
          </a:prstGeom>
          <a:noFill/>
        </p:spPr>
        <p:txBody>
          <a:bodyPr wrap="none" rtlCol="0">
            <a:spAutoFit/>
          </a:bodyPr>
          <a:lstStyle/>
          <a:p>
            <a:r>
              <a:rPr lang="en-US" sz="1200" dirty="0" smtClean="0">
                <a:solidFill>
                  <a:schemeClr val="bg1"/>
                </a:solidFill>
              </a:rPr>
              <a:t>20</a:t>
            </a:r>
            <a:endParaRPr lang="en-US" sz="1200" dirty="0">
              <a:solidFill>
                <a:schemeClr val="bg1"/>
              </a:solidFill>
            </a:endParaRPr>
          </a:p>
        </p:txBody>
      </p:sp>
      <p:sp>
        <p:nvSpPr>
          <p:cNvPr id="36" name="TextBox 35"/>
          <p:cNvSpPr txBox="1"/>
          <p:nvPr/>
        </p:nvSpPr>
        <p:spPr>
          <a:xfrm>
            <a:off x="8763000" y="6332187"/>
            <a:ext cx="341760" cy="276999"/>
          </a:xfrm>
          <a:prstGeom prst="rect">
            <a:avLst/>
          </a:prstGeom>
          <a:noFill/>
        </p:spPr>
        <p:txBody>
          <a:bodyPr wrap="none" rtlCol="0">
            <a:spAutoFit/>
          </a:bodyPr>
          <a:lstStyle/>
          <a:p>
            <a:r>
              <a:rPr lang="en-US" sz="1200" dirty="0" smtClean="0">
                <a:solidFill>
                  <a:schemeClr val="bg1"/>
                </a:solidFill>
              </a:rPr>
              <a:t>25</a:t>
            </a:r>
            <a:endParaRPr lang="en-US" sz="1200" dirty="0">
              <a:solidFill>
                <a:schemeClr val="bg1"/>
              </a:solidFill>
            </a:endParaRPr>
          </a:p>
        </p:txBody>
      </p:sp>
      <p:sp>
        <p:nvSpPr>
          <p:cNvPr id="22" name="TextBox 21"/>
          <p:cNvSpPr txBox="1"/>
          <p:nvPr/>
        </p:nvSpPr>
        <p:spPr>
          <a:xfrm>
            <a:off x="8763000" y="2401076"/>
            <a:ext cx="341760" cy="276999"/>
          </a:xfrm>
          <a:prstGeom prst="rect">
            <a:avLst/>
          </a:prstGeom>
          <a:noFill/>
        </p:spPr>
        <p:txBody>
          <a:bodyPr wrap="none" rtlCol="0">
            <a:spAutoFit/>
          </a:bodyPr>
          <a:lstStyle/>
          <a:p>
            <a:r>
              <a:rPr lang="en-US" sz="1200" dirty="0" smtClean="0">
                <a:solidFill>
                  <a:schemeClr val="bg1"/>
                </a:solidFill>
              </a:rPr>
              <a:t>21</a:t>
            </a:r>
            <a:endParaRPr lang="en-US" sz="1200" dirty="0">
              <a:solidFill>
                <a:schemeClr val="bg1"/>
              </a:solidFill>
            </a:endParaRPr>
          </a:p>
        </p:txBody>
      </p:sp>
      <p:sp>
        <p:nvSpPr>
          <p:cNvPr id="25" name="TextBox 24"/>
          <p:cNvSpPr txBox="1"/>
          <p:nvPr/>
        </p:nvSpPr>
        <p:spPr>
          <a:xfrm>
            <a:off x="8001000" y="3713202"/>
            <a:ext cx="341760" cy="276999"/>
          </a:xfrm>
          <a:prstGeom prst="rect">
            <a:avLst/>
          </a:prstGeom>
          <a:noFill/>
        </p:spPr>
        <p:txBody>
          <a:bodyPr wrap="none" rtlCol="0">
            <a:spAutoFit/>
          </a:bodyPr>
          <a:lstStyle/>
          <a:p>
            <a:r>
              <a:rPr lang="en-US" sz="1200" dirty="0" smtClean="0">
                <a:solidFill>
                  <a:schemeClr val="bg1"/>
                </a:solidFill>
              </a:rPr>
              <a:t>22</a:t>
            </a:r>
            <a:endParaRPr lang="en-US" sz="1200" dirty="0">
              <a:solidFill>
                <a:schemeClr val="bg1"/>
              </a:solidFill>
            </a:endParaRPr>
          </a:p>
        </p:txBody>
      </p:sp>
      <p:sp>
        <p:nvSpPr>
          <p:cNvPr id="26" name="TextBox 25"/>
          <p:cNvSpPr txBox="1"/>
          <p:nvPr/>
        </p:nvSpPr>
        <p:spPr>
          <a:xfrm>
            <a:off x="8001000" y="4038408"/>
            <a:ext cx="341760" cy="276999"/>
          </a:xfrm>
          <a:prstGeom prst="rect">
            <a:avLst/>
          </a:prstGeom>
          <a:noFill/>
        </p:spPr>
        <p:txBody>
          <a:bodyPr wrap="none" rtlCol="0">
            <a:spAutoFit/>
          </a:bodyPr>
          <a:lstStyle/>
          <a:p>
            <a:r>
              <a:rPr lang="en-US" sz="1200" dirty="0" smtClean="0">
                <a:solidFill>
                  <a:schemeClr val="bg1"/>
                </a:solidFill>
              </a:rPr>
              <a:t>23</a:t>
            </a:r>
            <a:endParaRPr lang="en-US" sz="1200" dirty="0">
              <a:solidFill>
                <a:schemeClr val="bg1"/>
              </a:solidFill>
            </a:endParaRPr>
          </a:p>
        </p:txBody>
      </p:sp>
      <p:sp>
        <p:nvSpPr>
          <p:cNvPr id="39" name="TextBox 38"/>
          <p:cNvSpPr txBox="1"/>
          <p:nvPr/>
        </p:nvSpPr>
        <p:spPr>
          <a:xfrm>
            <a:off x="8001000" y="4714877"/>
            <a:ext cx="341760" cy="276999"/>
          </a:xfrm>
          <a:prstGeom prst="rect">
            <a:avLst/>
          </a:prstGeom>
          <a:noFill/>
        </p:spPr>
        <p:txBody>
          <a:bodyPr wrap="none" rtlCol="0">
            <a:spAutoFit/>
          </a:bodyPr>
          <a:lstStyle/>
          <a:p>
            <a:r>
              <a:rPr lang="en-US" sz="1200" dirty="0" smtClean="0">
                <a:solidFill>
                  <a:schemeClr val="bg1"/>
                </a:solidFill>
              </a:rPr>
              <a:t>24</a:t>
            </a:r>
            <a:endParaRPr lang="en-US" sz="1200" dirty="0">
              <a:solidFill>
                <a:schemeClr val="bg1"/>
              </a:solidFill>
            </a:endParaRPr>
          </a:p>
        </p:txBody>
      </p:sp>
      <p:sp>
        <p:nvSpPr>
          <p:cNvPr id="3" name="Rectangle 2"/>
          <p:cNvSpPr/>
          <p:nvPr/>
        </p:nvSpPr>
        <p:spPr>
          <a:xfrm>
            <a:off x="841304" y="2819400"/>
            <a:ext cx="7693096" cy="3352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bg1"/>
              </a:solidFill>
            </a:endParaRPr>
          </a:p>
        </p:txBody>
      </p:sp>
      <p:sp>
        <p:nvSpPr>
          <p:cNvPr id="54" name="TextBox 53"/>
          <p:cNvSpPr txBox="1"/>
          <p:nvPr/>
        </p:nvSpPr>
        <p:spPr>
          <a:xfrm>
            <a:off x="862199" y="2839481"/>
            <a:ext cx="1872629" cy="246221"/>
          </a:xfrm>
          <a:prstGeom prst="rect">
            <a:avLst/>
          </a:prstGeom>
          <a:noFill/>
        </p:spPr>
        <p:txBody>
          <a:bodyPr wrap="none" rtlCol="0">
            <a:spAutoFit/>
          </a:bodyPr>
          <a:lstStyle/>
          <a:p>
            <a:r>
              <a:rPr lang="en-US" sz="1000" dirty="0" smtClean="0">
                <a:solidFill>
                  <a:schemeClr val="bg1"/>
                </a:solidFill>
                <a:latin typeface="SBL Hebrew" panose="02000000000000000000" pitchFamily="2" charset="-79"/>
                <a:cs typeface="SBL Hebrew" panose="02000000000000000000" pitchFamily="2" charset="-79"/>
              </a:rPr>
              <a:t>Embedded Historical Narrative</a:t>
            </a:r>
            <a:endParaRPr lang="en-CA" sz="1000" dirty="0">
              <a:solidFill>
                <a:schemeClr val="bg1"/>
              </a:solidFill>
              <a:latin typeface="SBL Hebrew" panose="02000000000000000000" pitchFamily="2" charset="-79"/>
              <a:cs typeface="SBL Hebrew" panose="02000000000000000000" pitchFamily="2" charset="-79"/>
            </a:endParaRPr>
          </a:p>
        </p:txBody>
      </p:sp>
      <p:sp>
        <p:nvSpPr>
          <p:cNvPr id="32" name="TextBox 31"/>
          <p:cNvSpPr txBox="1"/>
          <p:nvPr/>
        </p:nvSpPr>
        <p:spPr>
          <a:xfrm>
            <a:off x="8763000" y="1752408"/>
            <a:ext cx="341760" cy="276999"/>
          </a:xfrm>
          <a:prstGeom prst="rect">
            <a:avLst/>
          </a:prstGeom>
          <a:noFill/>
        </p:spPr>
        <p:txBody>
          <a:bodyPr wrap="none" rtlCol="0">
            <a:spAutoFit/>
          </a:bodyPr>
          <a:lstStyle/>
          <a:p>
            <a:r>
              <a:rPr lang="en-US" sz="1200" dirty="0" smtClean="0">
                <a:solidFill>
                  <a:schemeClr val="bg1"/>
                </a:solidFill>
              </a:rPr>
              <a:t>19</a:t>
            </a:r>
            <a:endParaRPr lang="en-US" sz="1200" dirty="0">
              <a:solidFill>
                <a:schemeClr val="bg1"/>
              </a:solidFill>
            </a:endParaRPr>
          </a:p>
        </p:txBody>
      </p:sp>
      <p:sp>
        <p:nvSpPr>
          <p:cNvPr id="33" name="TextBox 32"/>
          <p:cNvSpPr txBox="1"/>
          <p:nvPr/>
        </p:nvSpPr>
        <p:spPr>
          <a:xfrm>
            <a:off x="0" y="-1"/>
            <a:ext cx="1160254" cy="276999"/>
          </a:xfrm>
          <a:prstGeom prst="rect">
            <a:avLst/>
          </a:prstGeom>
          <a:noFill/>
        </p:spPr>
        <p:txBody>
          <a:bodyPr wrap="none" rtlCol="0">
            <a:spAutoFit/>
          </a:bodyPr>
          <a:lstStyle/>
          <a:p>
            <a:r>
              <a:rPr lang="en-US" sz="1200" dirty="0" smtClean="0">
                <a:solidFill>
                  <a:schemeClr val="bg1"/>
                </a:solidFill>
              </a:rPr>
              <a:t>Deuteronomy 6</a:t>
            </a:r>
            <a:endParaRPr lang="en-US" sz="1200" dirty="0">
              <a:solidFill>
                <a:schemeClr val="bg1"/>
              </a:solidFill>
            </a:endParaRPr>
          </a:p>
        </p:txBody>
      </p:sp>
      <p:sp>
        <p:nvSpPr>
          <p:cNvPr id="17" name="TextBox 16"/>
          <p:cNvSpPr txBox="1"/>
          <p:nvPr/>
        </p:nvSpPr>
        <p:spPr>
          <a:xfrm>
            <a:off x="76200" y="4673124"/>
            <a:ext cx="4343400" cy="1631216"/>
          </a:xfrm>
          <a:prstGeom prst="rect">
            <a:avLst/>
          </a:prstGeom>
          <a:noFill/>
          <a:ln>
            <a:solidFill>
              <a:schemeClr val="bg1">
                <a:lumMod val="50000"/>
              </a:schemeClr>
            </a:solidFill>
          </a:ln>
        </p:spPr>
        <p:txBody>
          <a:bodyPr wrap="square" rtlCol="0">
            <a:spAutoFit/>
          </a:bodyPr>
          <a:lstStyle/>
          <a:p>
            <a:r>
              <a:rPr lang="en-US" sz="1000" dirty="0" smtClean="0">
                <a:solidFill>
                  <a:schemeClr val="bg1"/>
                </a:solidFill>
              </a:rPr>
              <a:t>He delivered and so we are his.</a:t>
            </a:r>
          </a:p>
          <a:p>
            <a:pPr marL="285750" indent="-285750">
              <a:buFont typeface="Arial" panose="020B0604020202020204" pitchFamily="34" charset="0"/>
              <a:buChar char="•"/>
            </a:pPr>
            <a:r>
              <a:rPr lang="en-US" sz="1000" dirty="0" smtClean="0">
                <a:solidFill>
                  <a:schemeClr val="bg1"/>
                </a:solidFill>
              </a:rPr>
              <a:t>He rescued us from the land of slavery, from the slave master.</a:t>
            </a:r>
          </a:p>
          <a:p>
            <a:pPr marL="285750" indent="-285750">
              <a:buFont typeface="Arial" panose="020B0604020202020204" pitchFamily="34" charset="0"/>
              <a:buChar char="•"/>
            </a:pPr>
            <a:r>
              <a:rPr lang="en-US" sz="1000" dirty="0" smtClean="0">
                <a:solidFill>
                  <a:schemeClr val="bg1"/>
                </a:solidFill>
              </a:rPr>
              <a:t>He is bring us into a new land with tons of blessings we didn’t earn.</a:t>
            </a:r>
          </a:p>
          <a:p>
            <a:pPr marL="285750" indent="-285750">
              <a:buFont typeface="Arial" panose="020B0604020202020204" pitchFamily="34" charset="0"/>
              <a:buChar char="•"/>
            </a:pPr>
            <a:r>
              <a:rPr lang="en-US" sz="1000" dirty="0" smtClean="0">
                <a:solidFill>
                  <a:schemeClr val="bg1"/>
                </a:solidFill>
              </a:rPr>
              <a:t>Our responsibility is to fear Him, to obey Him, to have him as our God, to pass this on to our children.</a:t>
            </a:r>
          </a:p>
          <a:p>
            <a:pPr marL="285750" indent="-285750">
              <a:buFont typeface="Arial" panose="020B0604020202020204" pitchFamily="34" charset="0"/>
              <a:buChar char="•"/>
            </a:pPr>
            <a:r>
              <a:rPr lang="en-US" sz="1000" dirty="0" smtClean="0">
                <a:solidFill>
                  <a:schemeClr val="bg1"/>
                </a:solidFill>
              </a:rPr>
              <a:t>We must not test Him, questioning His goodness, His intent to bring us into the land of life as we did in the past or He will destroy us.</a:t>
            </a:r>
          </a:p>
          <a:p>
            <a:pPr marL="285750" indent="-285750">
              <a:buFont typeface="Arial" panose="020B0604020202020204" pitchFamily="34" charset="0"/>
              <a:buChar char="•"/>
            </a:pPr>
            <a:r>
              <a:rPr lang="en-US" sz="1000" dirty="0" smtClean="0">
                <a:solidFill>
                  <a:schemeClr val="bg1"/>
                </a:solidFill>
              </a:rPr>
              <a:t>If we fear Him, and follow Him, and keep Him alive in our families we will have life. In fact, it will be our righteousness in this new land of the living to which He is bring us.</a:t>
            </a:r>
            <a:endParaRPr lang="en-CA" sz="1000" dirty="0">
              <a:solidFill>
                <a:schemeClr val="bg1"/>
              </a:solidFill>
            </a:endParaRPr>
          </a:p>
        </p:txBody>
      </p:sp>
    </p:spTree>
    <p:extLst>
      <p:ext uri="{BB962C8B-B14F-4D97-AF65-F5344CB8AC3E}">
        <p14:creationId xmlns:p14="http://schemas.microsoft.com/office/powerpoint/2010/main" val="532972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Box 4"/>
          <p:cNvSpPr txBox="1"/>
          <p:nvPr/>
        </p:nvSpPr>
        <p:spPr>
          <a:xfrm>
            <a:off x="609600" y="1001045"/>
            <a:ext cx="7924800" cy="1600438"/>
          </a:xfrm>
          <a:prstGeom prst="rect">
            <a:avLst/>
          </a:prstGeom>
          <a:noFill/>
          <a:ln>
            <a:solidFill>
              <a:schemeClr val="bg1">
                <a:lumMod val="50000"/>
              </a:schemeClr>
            </a:solidFill>
          </a:ln>
        </p:spPr>
        <p:txBody>
          <a:bodyPr wrap="square" rtlCol="0">
            <a:spAutoFit/>
          </a:bodyPr>
          <a:lstStyle/>
          <a:p>
            <a:r>
              <a:rPr lang="en-US" sz="1400" dirty="0" smtClean="0">
                <a:solidFill>
                  <a:schemeClr val="bg1"/>
                </a:solidFill>
              </a:rPr>
              <a:t>Hebrews 2:1-4</a:t>
            </a:r>
          </a:p>
          <a:p>
            <a:endParaRPr lang="en-US" sz="1400" dirty="0" smtClean="0">
              <a:solidFill>
                <a:schemeClr val="bg1"/>
              </a:solidFill>
            </a:endParaRPr>
          </a:p>
          <a:p>
            <a:r>
              <a:rPr lang="en-US" sz="1400" dirty="0" smtClean="0">
                <a:solidFill>
                  <a:schemeClr val="bg1"/>
                </a:solidFill>
              </a:rPr>
              <a:t>1 </a:t>
            </a:r>
            <a:r>
              <a:rPr lang="en-US" sz="1400" dirty="0" smtClean="0">
                <a:solidFill>
                  <a:srgbClr val="FFC000"/>
                </a:solidFill>
              </a:rPr>
              <a:t>We </a:t>
            </a:r>
            <a:r>
              <a:rPr lang="en-US" sz="1400" dirty="0">
                <a:solidFill>
                  <a:srgbClr val="FFC000"/>
                </a:solidFill>
              </a:rPr>
              <a:t>must pay the most careful attention, therefore, to what we </a:t>
            </a:r>
            <a:r>
              <a:rPr lang="en-US" sz="1400" dirty="0" smtClean="0">
                <a:solidFill>
                  <a:srgbClr val="FFC000"/>
                </a:solidFill>
              </a:rPr>
              <a:t>have heard, so that we do not drift away. </a:t>
            </a:r>
            <a:r>
              <a:rPr lang="en-US" sz="1400" dirty="0">
                <a:solidFill>
                  <a:schemeClr val="bg1"/>
                </a:solidFill>
              </a:rPr>
              <a:t>2 For since the message spoken through angels was binding, and every violation and disobedience received its just punishment, 3 </a:t>
            </a:r>
            <a:r>
              <a:rPr lang="en-US" sz="1400" dirty="0">
                <a:solidFill>
                  <a:srgbClr val="FFC000"/>
                </a:solidFill>
              </a:rPr>
              <a:t>how shall we escape if we ignore so great a salvation? </a:t>
            </a:r>
            <a:r>
              <a:rPr lang="en-US" sz="1400" dirty="0">
                <a:solidFill>
                  <a:schemeClr val="bg1"/>
                </a:solidFill>
              </a:rPr>
              <a:t>This salvation, which was first announced by the Lord, was confirmed to us by those who heard him. 4 God also testified to it by signs, wonders and various miracles, and by gifts of the Holy Spirit distributed according to his will. </a:t>
            </a:r>
            <a:endParaRPr lang="en-CA" sz="1400" dirty="0">
              <a:solidFill>
                <a:schemeClr val="bg1"/>
              </a:solidFill>
            </a:endParaRPr>
          </a:p>
        </p:txBody>
      </p:sp>
    </p:spTree>
    <p:extLst>
      <p:ext uri="{BB962C8B-B14F-4D97-AF65-F5344CB8AC3E}">
        <p14:creationId xmlns:p14="http://schemas.microsoft.com/office/powerpoint/2010/main" val="1666045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52400" y="152400"/>
            <a:ext cx="8839200" cy="6340197"/>
          </a:xfrm>
          <a:prstGeom prst="rect">
            <a:avLst/>
          </a:prstGeom>
          <a:noFill/>
          <a:ln>
            <a:solidFill>
              <a:schemeClr val="bg1">
                <a:lumMod val="50000"/>
              </a:schemeClr>
            </a:solidFill>
          </a:ln>
        </p:spPr>
        <p:txBody>
          <a:bodyPr wrap="square" rtlCol="0">
            <a:spAutoFit/>
          </a:bodyPr>
          <a:lstStyle/>
          <a:p>
            <a:r>
              <a:rPr lang="en-US" sz="1400" dirty="0" smtClean="0">
                <a:solidFill>
                  <a:schemeClr val="bg1"/>
                </a:solidFill>
              </a:rPr>
              <a:t>Hebrews 10</a:t>
            </a:r>
          </a:p>
          <a:p>
            <a:endParaRPr lang="en-US" sz="1400" dirty="0" smtClean="0">
              <a:solidFill>
                <a:schemeClr val="bg1"/>
              </a:solidFill>
            </a:endParaRPr>
          </a:p>
          <a:p>
            <a:r>
              <a:rPr lang="en-US" sz="1400" dirty="0" smtClean="0">
                <a:solidFill>
                  <a:schemeClr val="bg1"/>
                </a:solidFill>
              </a:rPr>
              <a:t>1 The </a:t>
            </a:r>
            <a:r>
              <a:rPr lang="en-US" sz="1400" dirty="0">
                <a:solidFill>
                  <a:schemeClr val="bg1"/>
                </a:solidFill>
              </a:rPr>
              <a:t>law is only a shadow of the good things that are coming-- not the realities themselves. For this reason it can never, by the same sacrifices repeated endlessly year after year, make perfect those who draw near to worship. </a:t>
            </a:r>
            <a:endParaRPr lang="en-US" sz="1400" dirty="0" smtClean="0">
              <a:solidFill>
                <a:schemeClr val="bg1"/>
              </a:solidFill>
            </a:endParaRPr>
          </a:p>
          <a:p>
            <a:r>
              <a:rPr lang="en-US" sz="1400" dirty="0" smtClean="0">
                <a:solidFill>
                  <a:schemeClr val="bg1"/>
                </a:solidFill>
              </a:rPr>
              <a:t>…</a:t>
            </a:r>
            <a:endParaRPr lang="en-US" sz="1400" dirty="0">
              <a:solidFill>
                <a:schemeClr val="bg1"/>
              </a:solidFill>
            </a:endParaRPr>
          </a:p>
          <a:p>
            <a:r>
              <a:rPr lang="en-US" sz="1400" dirty="0" smtClean="0">
                <a:solidFill>
                  <a:schemeClr val="bg1"/>
                </a:solidFill>
              </a:rPr>
              <a:t>12 </a:t>
            </a:r>
            <a:r>
              <a:rPr lang="en-US" sz="1400" dirty="0">
                <a:solidFill>
                  <a:schemeClr val="bg1"/>
                </a:solidFill>
              </a:rPr>
              <a:t>But when this priest had offered for all time one sacrifice for sins, he sat down at the right hand of God, </a:t>
            </a:r>
            <a:endParaRPr lang="en-US" sz="1400" dirty="0" smtClean="0">
              <a:solidFill>
                <a:schemeClr val="bg1"/>
              </a:solidFill>
            </a:endParaRPr>
          </a:p>
          <a:p>
            <a:r>
              <a:rPr lang="en-US" sz="1400" dirty="0" smtClean="0">
                <a:solidFill>
                  <a:schemeClr val="bg1"/>
                </a:solidFill>
              </a:rPr>
              <a:t>…</a:t>
            </a:r>
            <a:endParaRPr lang="en-US" sz="1400" dirty="0">
              <a:solidFill>
                <a:schemeClr val="bg1"/>
              </a:solidFill>
            </a:endParaRPr>
          </a:p>
          <a:p>
            <a:r>
              <a:rPr lang="en-US" sz="1400" dirty="0" smtClean="0">
                <a:solidFill>
                  <a:schemeClr val="bg1"/>
                </a:solidFill>
              </a:rPr>
              <a:t>19 </a:t>
            </a:r>
            <a:r>
              <a:rPr lang="en-US" sz="1400" dirty="0">
                <a:solidFill>
                  <a:schemeClr val="bg1"/>
                </a:solidFill>
              </a:rPr>
              <a:t>Therefore, brothers and sisters, since we have confidence to enter the Most Holy Place by the blood of Jesus, 20 by a new and living way opened for us through the curtain, that is, his body, 21 and since we have a great priest over the house of </a:t>
            </a:r>
            <a:r>
              <a:rPr lang="en-US" sz="1400" dirty="0" smtClean="0">
                <a:solidFill>
                  <a:schemeClr val="bg1"/>
                </a:solidFill>
              </a:rPr>
              <a:t>God,</a:t>
            </a:r>
          </a:p>
          <a:p>
            <a:pPr lvl="1"/>
            <a:r>
              <a:rPr lang="en-US" sz="1400" dirty="0" smtClean="0">
                <a:solidFill>
                  <a:schemeClr val="bg1"/>
                </a:solidFill>
              </a:rPr>
              <a:t>22 </a:t>
            </a:r>
            <a:r>
              <a:rPr lang="en-US" sz="1400" dirty="0">
                <a:solidFill>
                  <a:srgbClr val="FF99FF"/>
                </a:solidFill>
              </a:rPr>
              <a:t>let us draw near to God </a:t>
            </a:r>
            <a:r>
              <a:rPr lang="en-US" sz="1400" dirty="0">
                <a:solidFill>
                  <a:schemeClr val="bg1"/>
                </a:solidFill>
              </a:rPr>
              <a:t>with a sincere heart and with the full assurance that faith brings, having our hearts sprinkled to cleanse us from a guilty conscience and having our bodies washed with pure water. </a:t>
            </a:r>
            <a:endParaRPr lang="en-US" sz="1400" dirty="0" smtClean="0">
              <a:solidFill>
                <a:schemeClr val="bg1"/>
              </a:solidFill>
            </a:endParaRPr>
          </a:p>
          <a:p>
            <a:pPr lvl="1"/>
            <a:r>
              <a:rPr lang="en-US" sz="1400" dirty="0" smtClean="0">
                <a:solidFill>
                  <a:schemeClr val="bg1"/>
                </a:solidFill>
              </a:rPr>
              <a:t>23 </a:t>
            </a:r>
            <a:r>
              <a:rPr lang="en-US" sz="1400" dirty="0">
                <a:solidFill>
                  <a:srgbClr val="FF99FF"/>
                </a:solidFill>
              </a:rPr>
              <a:t>Let us hold unswervingly to the hope we profess</a:t>
            </a:r>
            <a:r>
              <a:rPr lang="en-US" sz="1400" dirty="0">
                <a:solidFill>
                  <a:schemeClr val="bg1"/>
                </a:solidFill>
              </a:rPr>
              <a:t>, for he who promised is faithful. </a:t>
            </a:r>
            <a:endParaRPr lang="en-US" sz="1400" dirty="0" smtClean="0">
              <a:solidFill>
                <a:schemeClr val="bg1"/>
              </a:solidFill>
            </a:endParaRPr>
          </a:p>
          <a:p>
            <a:pPr lvl="1"/>
            <a:r>
              <a:rPr lang="en-US" sz="1400" dirty="0" smtClean="0">
                <a:solidFill>
                  <a:schemeClr val="bg1"/>
                </a:solidFill>
              </a:rPr>
              <a:t>24 </a:t>
            </a:r>
            <a:r>
              <a:rPr lang="en-US" sz="1400" dirty="0">
                <a:solidFill>
                  <a:schemeClr val="bg1"/>
                </a:solidFill>
              </a:rPr>
              <a:t>And </a:t>
            </a:r>
            <a:r>
              <a:rPr lang="en-US" sz="1400" dirty="0">
                <a:solidFill>
                  <a:srgbClr val="FF99FF"/>
                </a:solidFill>
              </a:rPr>
              <a:t>let us consider how we may spur one another on </a:t>
            </a:r>
            <a:r>
              <a:rPr lang="en-US" sz="1400" dirty="0">
                <a:solidFill>
                  <a:schemeClr val="bg1"/>
                </a:solidFill>
              </a:rPr>
              <a:t>toward love and good deeds, </a:t>
            </a:r>
            <a:endParaRPr lang="en-US" sz="1400" dirty="0" smtClean="0">
              <a:solidFill>
                <a:schemeClr val="bg1"/>
              </a:solidFill>
            </a:endParaRPr>
          </a:p>
          <a:p>
            <a:pPr lvl="1"/>
            <a:r>
              <a:rPr lang="en-US" sz="1400" dirty="0" smtClean="0">
                <a:solidFill>
                  <a:schemeClr val="bg1"/>
                </a:solidFill>
              </a:rPr>
              <a:t>25 </a:t>
            </a:r>
            <a:r>
              <a:rPr lang="en-US" sz="1400" dirty="0">
                <a:solidFill>
                  <a:srgbClr val="FF99FF"/>
                </a:solidFill>
              </a:rPr>
              <a:t>not giving up meeting together</a:t>
            </a:r>
            <a:r>
              <a:rPr lang="en-US" sz="1400" dirty="0">
                <a:solidFill>
                  <a:schemeClr val="bg1"/>
                </a:solidFill>
              </a:rPr>
              <a:t>, as some are in the habit of doing, </a:t>
            </a:r>
            <a:endParaRPr lang="en-US" sz="1400" dirty="0" smtClean="0">
              <a:solidFill>
                <a:schemeClr val="bg1"/>
              </a:solidFill>
            </a:endParaRPr>
          </a:p>
          <a:p>
            <a:pPr lvl="1"/>
            <a:r>
              <a:rPr lang="en-US" sz="1400" dirty="0" smtClean="0">
                <a:solidFill>
                  <a:schemeClr val="bg1"/>
                </a:solidFill>
              </a:rPr>
              <a:t>but </a:t>
            </a:r>
            <a:r>
              <a:rPr lang="en-US" sz="1400" dirty="0">
                <a:solidFill>
                  <a:srgbClr val="FF99FF"/>
                </a:solidFill>
              </a:rPr>
              <a:t>encouraging one another-</a:t>
            </a:r>
            <a:r>
              <a:rPr lang="en-US" sz="1400" dirty="0">
                <a:solidFill>
                  <a:schemeClr val="bg1"/>
                </a:solidFill>
              </a:rPr>
              <a:t>- and all the more as you see the Day approaching. </a:t>
            </a:r>
            <a:endParaRPr lang="en-US" sz="1400" dirty="0" smtClean="0">
              <a:solidFill>
                <a:schemeClr val="bg1"/>
              </a:solidFill>
            </a:endParaRPr>
          </a:p>
          <a:p>
            <a:r>
              <a:rPr lang="en-US" sz="1400" dirty="0" smtClean="0">
                <a:solidFill>
                  <a:schemeClr val="bg1"/>
                </a:solidFill>
              </a:rPr>
              <a:t>…</a:t>
            </a:r>
            <a:endParaRPr lang="en-US" sz="1400" dirty="0">
              <a:solidFill>
                <a:schemeClr val="bg1"/>
              </a:solidFill>
            </a:endParaRPr>
          </a:p>
          <a:p>
            <a:r>
              <a:rPr lang="en-US" sz="1400" dirty="0" smtClean="0">
                <a:solidFill>
                  <a:schemeClr val="bg1"/>
                </a:solidFill>
              </a:rPr>
              <a:t>26 </a:t>
            </a:r>
            <a:r>
              <a:rPr lang="en-US" sz="1400" dirty="0">
                <a:solidFill>
                  <a:schemeClr val="bg1"/>
                </a:solidFill>
              </a:rPr>
              <a:t>If we </a:t>
            </a:r>
            <a:r>
              <a:rPr lang="en-US" sz="1400" dirty="0">
                <a:solidFill>
                  <a:srgbClr val="C00000"/>
                </a:solidFill>
              </a:rPr>
              <a:t>deliberately keep on sinning </a:t>
            </a:r>
            <a:r>
              <a:rPr lang="en-US" sz="1400" dirty="0">
                <a:solidFill>
                  <a:schemeClr val="bg1"/>
                </a:solidFill>
              </a:rPr>
              <a:t>after we have received the knowledge of the truth, </a:t>
            </a:r>
            <a:r>
              <a:rPr lang="en-US" sz="1400" dirty="0">
                <a:solidFill>
                  <a:srgbClr val="C00000"/>
                </a:solidFill>
              </a:rPr>
              <a:t>no sacrifice for sins is left</a:t>
            </a:r>
            <a:r>
              <a:rPr lang="en-US" sz="1400" dirty="0">
                <a:solidFill>
                  <a:schemeClr val="bg1"/>
                </a:solidFill>
              </a:rPr>
              <a:t>, 27 but only a fearful expectation of </a:t>
            </a:r>
            <a:r>
              <a:rPr lang="en-US" sz="1400" dirty="0">
                <a:solidFill>
                  <a:srgbClr val="C00000"/>
                </a:solidFill>
              </a:rPr>
              <a:t>judgment</a:t>
            </a:r>
            <a:r>
              <a:rPr lang="en-US" sz="1400" dirty="0">
                <a:solidFill>
                  <a:schemeClr val="bg1"/>
                </a:solidFill>
              </a:rPr>
              <a:t> and of raging</a:t>
            </a:r>
            <a:r>
              <a:rPr lang="en-US" sz="1400" dirty="0">
                <a:solidFill>
                  <a:srgbClr val="C00000"/>
                </a:solidFill>
              </a:rPr>
              <a:t> fire </a:t>
            </a:r>
            <a:r>
              <a:rPr lang="en-US" sz="1400" dirty="0">
                <a:solidFill>
                  <a:schemeClr val="bg1"/>
                </a:solidFill>
              </a:rPr>
              <a:t>that will consume the enemies of God. 28 Anyone who rejected the law of Moses died without mercy on the testimony of two or three witnesses. 29 </a:t>
            </a:r>
            <a:r>
              <a:rPr lang="en-US" sz="1400" dirty="0">
                <a:solidFill>
                  <a:srgbClr val="C00000"/>
                </a:solidFill>
              </a:rPr>
              <a:t>How much more severely do you think someone deserves to be punished who has trampled the Son of God underfoot</a:t>
            </a:r>
            <a:r>
              <a:rPr lang="en-US" sz="1400" dirty="0">
                <a:solidFill>
                  <a:schemeClr val="bg1"/>
                </a:solidFill>
              </a:rPr>
              <a:t>, who has treated as an unholy thing the blood of the covenant that sanctified them, and who has insulted the Spirit of grace? 30 For we know him who said, "It is mine to avenge; I will repay," and again, "The Lord will judge his people." 31 It is a </a:t>
            </a:r>
            <a:r>
              <a:rPr lang="en-US" sz="1400" dirty="0">
                <a:solidFill>
                  <a:srgbClr val="C00000"/>
                </a:solidFill>
              </a:rPr>
              <a:t>dreadful thing to fall into the hands of the living God</a:t>
            </a:r>
            <a:r>
              <a:rPr lang="en-US" sz="1400" dirty="0">
                <a:solidFill>
                  <a:schemeClr val="bg1"/>
                </a:solidFill>
              </a:rPr>
              <a:t>. </a:t>
            </a:r>
            <a:endParaRPr lang="en-US" sz="1400" dirty="0" smtClean="0">
              <a:solidFill>
                <a:schemeClr val="bg1"/>
              </a:solidFill>
            </a:endParaRPr>
          </a:p>
          <a:p>
            <a:r>
              <a:rPr lang="en-US" sz="1400" dirty="0" smtClean="0">
                <a:solidFill>
                  <a:schemeClr val="bg1"/>
                </a:solidFill>
              </a:rPr>
              <a:t>…</a:t>
            </a:r>
            <a:endParaRPr lang="en-US" sz="1400" dirty="0">
              <a:solidFill>
                <a:schemeClr val="bg1"/>
              </a:solidFill>
            </a:endParaRPr>
          </a:p>
          <a:p>
            <a:r>
              <a:rPr lang="en-US" sz="1400" dirty="0" smtClean="0">
                <a:solidFill>
                  <a:schemeClr val="bg1"/>
                </a:solidFill>
              </a:rPr>
              <a:t>35 </a:t>
            </a:r>
            <a:r>
              <a:rPr lang="en-US" sz="1400" dirty="0">
                <a:solidFill>
                  <a:schemeClr val="bg1"/>
                </a:solidFill>
              </a:rPr>
              <a:t>So do not throw away your confidence; it will be richly rewarded. 36 You need to persevere so that when you have done the will of God, you will receive what he has promised. 37 For, "In just a little while, he who is coming will come and will not delay." 38 And, "But </a:t>
            </a:r>
            <a:r>
              <a:rPr lang="en-US" sz="1400" dirty="0">
                <a:solidFill>
                  <a:srgbClr val="00B0F0"/>
                </a:solidFill>
              </a:rPr>
              <a:t>my</a:t>
            </a:r>
            <a:r>
              <a:rPr lang="en-US" sz="1400" dirty="0">
                <a:solidFill>
                  <a:schemeClr val="bg1"/>
                </a:solidFill>
              </a:rPr>
              <a:t> </a:t>
            </a:r>
            <a:r>
              <a:rPr lang="en-US" sz="1400" dirty="0">
                <a:solidFill>
                  <a:srgbClr val="00B0F0"/>
                </a:solidFill>
              </a:rPr>
              <a:t>righteous one will live by faith</a:t>
            </a:r>
            <a:r>
              <a:rPr lang="en-US" sz="1400" dirty="0">
                <a:solidFill>
                  <a:schemeClr val="bg1"/>
                </a:solidFill>
              </a:rPr>
              <a:t>. And I take </a:t>
            </a:r>
            <a:r>
              <a:rPr lang="en-US" sz="1400" dirty="0">
                <a:solidFill>
                  <a:srgbClr val="C00000"/>
                </a:solidFill>
              </a:rPr>
              <a:t>no pleasure in the one who shrinks back</a:t>
            </a:r>
            <a:r>
              <a:rPr lang="en-US" sz="1400" dirty="0">
                <a:solidFill>
                  <a:schemeClr val="bg1"/>
                </a:solidFill>
              </a:rPr>
              <a:t>." 39 But we do not belong to those who </a:t>
            </a:r>
            <a:r>
              <a:rPr lang="en-US" sz="1400" dirty="0">
                <a:solidFill>
                  <a:srgbClr val="C00000"/>
                </a:solidFill>
              </a:rPr>
              <a:t>shrink back and are destroyed</a:t>
            </a:r>
            <a:r>
              <a:rPr lang="en-US" sz="1400" dirty="0">
                <a:solidFill>
                  <a:schemeClr val="bg1"/>
                </a:solidFill>
              </a:rPr>
              <a:t>, but to </a:t>
            </a:r>
            <a:r>
              <a:rPr lang="en-US" sz="1400" dirty="0">
                <a:solidFill>
                  <a:srgbClr val="00B0F0"/>
                </a:solidFill>
              </a:rPr>
              <a:t>those who have faith and are saved</a:t>
            </a:r>
            <a:r>
              <a:rPr lang="en-US" sz="1400" dirty="0">
                <a:solidFill>
                  <a:schemeClr val="bg1"/>
                </a:solidFill>
              </a:rPr>
              <a:t>. </a:t>
            </a:r>
            <a:endParaRPr lang="en-CA" sz="1400" dirty="0">
              <a:solidFill>
                <a:schemeClr val="bg1"/>
              </a:solidFill>
            </a:endParaRPr>
          </a:p>
        </p:txBody>
      </p:sp>
    </p:spTree>
    <p:extLst>
      <p:ext uri="{BB962C8B-B14F-4D97-AF65-F5344CB8AC3E}">
        <p14:creationId xmlns:p14="http://schemas.microsoft.com/office/powerpoint/2010/main" val="3264370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219200" y="381000"/>
            <a:ext cx="7620000" cy="6477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1800" dirty="0" smtClean="0">
                <a:latin typeface="SBL Hebrew" pitchFamily="2" charset="-79"/>
                <a:cs typeface="SBL Hebrew" pitchFamily="2" charset="-79"/>
              </a:rPr>
              <a:t>	וְזֹ֣את </a:t>
            </a:r>
            <a:r>
              <a:rPr lang="he-IL" sz="1800" dirty="0">
                <a:latin typeface="SBL Hebrew" pitchFamily="2" charset="-79"/>
                <a:cs typeface="SBL Hebrew" pitchFamily="2" charset="-79"/>
              </a:rPr>
              <a:t>הַמִּצְוָ֗ה הַֽחֻקִּים֙ וְהַמִּשְׁפָּטִ֔ים </a:t>
            </a:r>
            <a:r>
              <a:rPr lang="he-IL" sz="1800" dirty="0" smtClean="0">
                <a:latin typeface="SBL Hebrew" pitchFamily="2" charset="-79"/>
                <a:cs typeface="SBL Hebrew" pitchFamily="2" charset="-79"/>
              </a:rPr>
              <a:t>אֲשֶׁ֥ר </a:t>
            </a:r>
            <a:r>
              <a:rPr lang="he-IL" sz="1800" dirty="0">
                <a:latin typeface="SBL Hebrew" pitchFamily="2" charset="-79"/>
                <a:cs typeface="SBL Hebrew" pitchFamily="2" charset="-79"/>
              </a:rPr>
              <a:t>צִוָּ֛ה יְהוָ֥ה אֱלֹהֵיכֶ֖ם לְלַמֵּ֣ד אֶתְכֶ֑ם </a:t>
            </a:r>
          </a:p>
          <a:p>
            <a:pPr marL="0" indent="0" algn="r" defTabSz="457200" rtl="1">
              <a:buNone/>
              <a:tabLst>
                <a:tab pos="228600" algn="r"/>
                <a:tab pos="457200" algn="r"/>
                <a:tab pos="690563" algn="r"/>
                <a:tab pos="914400" algn="r"/>
                <a:tab pos="4114800" algn="r"/>
                <a:tab pos="8629650" algn="l"/>
              </a:tabLst>
            </a:pPr>
            <a:r>
              <a:rPr lang="he-IL" sz="1800" dirty="0" smtClean="0">
                <a:latin typeface="SBL Hebrew" pitchFamily="2" charset="-79"/>
                <a:cs typeface="SBL Hebrew" pitchFamily="2" charset="-79"/>
              </a:rPr>
              <a:t>	</a:t>
            </a:r>
            <a:r>
              <a:rPr lang="en-US" sz="1800" dirty="0" smtClean="0">
                <a:latin typeface="SBL Hebrew" pitchFamily="2" charset="-79"/>
                <a:cs typeface="SBL Hebrew" pitchFamily="2" charset="-79"/>
              </a:rPr>
              <a:t>	</a:t>
            </a:r>
            <a:r>
              <a:rPr lang="he-IL" sz="1800" dirty="0" smtClean="0">
                <a:latin typeface="SBL Hebrew" pitchFamily="2" charset="-79"/>
                <a:cs typeface="SBL Hebrew" pitchFamily="2" charset="-79"/>
              </a:rPr>
              <a:t>לַעֲשׂ֣וֹת </a:t>
            </a:r>
            <a:r>
              <a:rPr lang="he-IL" sz="1800" dirty="0">
                <a:latin typeface="SBL Hebrew" pitchFamily="2" charset="-79"/>
                <a:cs typeface="SBL Hebrew" pitchFamily="2" charset="-79"/>
              </a:rPr>
              <a:t>בָּאָ֔רֶץ </a:t>
            </a:r>
            <a:r>
              <a:rPr lang="he-IL" sz="1800" dirty="0" smtClean="0">
                <a:latin typeface="SBL Hebrew" pitchFamily="2" charset="-79"/>
                <a:cs typeface="SBL Hebrew" pitchFamily="2" charset="-79"/>
              </a:rPr>
              <a:t>אֲשֶׁ֥ר </a:t>
            </a:r>
            <a:r>
              <a:rPr lang="he-IL" sz="1800" dirty="0">
                <a:latin typeface="SBL Hebrew" pitchFamily="2" charset="-79"/>
                <a:cs typeface="SBL Hebrew" pitchFamily="2" charset="-79"/>
              </a:rPr>
              <a:t>אַתֶּ֛ם עֹבְרִ֥ים שָׁ֖מָּה לְרִשְׁתָּֽהּ׃ </a:t>
            </a:r>
          </a:p>
          <a:p>
            <a:pPr marL="0" indent="0" algn="r" defTabSz="457200" rtl="1">
              <a:buNone/>
              <a:tabLst>
                <a:tab pos="228600" algn="r"/>
                <a:tab pos="457200" algn="r"/>
                <a:tab pos="690563" algn="r"/>
                <a:tab pos="914400" algn="r"/>
                <a:tab pos="4114800" algn="r"/>
                <a:tab pos="8629650" algn="l"/>
              </a:tabLst>
            </a:pPr>
            <a:r>
              <a:rPr lang="he-IL" sz="1800" dirty="0" smtClean="0">
                <a:latin typeface="SBL Hebrew" pitchFamily="2" charset="-79"/>
                <a:cs typeface="SBL Hebrew" pitchFamily="2" charset="-79"/>
              </a:rPr>
              <a:t>	לְמַ֨עַן </a:t>
            </a:r>
            <a:r>
              <a:rPr lang="he-IL" sz="1800" dirty="0">
                <a:solidFill>
                  <a:srgbClr val="008000"/>
                </a:solidFill>
                <a:latin typeface="SBL Hebrew" pitchFamily="2" charset="-79"/>
                <a:cs typeface="SBL Hebrew" pitchFamily="2" charset="-79"/>
              </a:rPr>
              <a:t>תִּירָ֜א</a:t>
            </a:r>
            <a:r>
              <a:rPr lang="he-IL" sz="1800" dirty="0">
                <a:latin typeface="SBL Hebrew" pitchFamily="2" charset="-79"/>
                <a:cs typeface="SBL Hebrew" pitchFamily="2" charset="-79"/>
              </a:rPr>
              <a:t> אֶת־יְהוָ֣ה אֱלֹהֶ֗יךָ </a:t>
            </a:r>
            <a:r>
              <a:rPr lang="he-IL" sz="1800" dirty="0" smtClean="0">
                <a:latin typeface="SBL Hebrew" pitchFamily="2" charset="-79"/>
                <a:cs typeface="SBL Hebrew" pitchFamily="2" charset="-79"/>
              </a:rPr>
              <a:t>לִ֠שְׁמֹר </a:t>
            </a:r>
            <a:r>
              <a:rPr lang="he-IL" sz="1800" dirty="0">
                <a:latin typeface="SBL Hebrew" pitchFamily="2" charset="-79"/>
                <a:cs typeface="SBL Hebrew" pitchFamily="2" charset="-79"/>
              </a:rPr>
              <a:t>אֶת־כָּל־חֻקֹּתָ֣יו וּמִצְוֺתָיו֮ </a:t>
            </a:r>
            <a:endParaRPr lang="he-IL" sz="1800" dirty="0" smtClean="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latin typeface="SBL Hebrew" pitchFamily="2" charset="-79"/>
                <a:cs typeface="SBL Hebrew" pitchFamily="2" charset="-79"/>
              </a:rPr>
              <a:t>	</a:t>
            </a:r>
            <a:r>
              <a:rPr lang="en-US" sz="1800" dirty="0" smtClean="0">
                <a:latin typeface="SBL Hebrew" pitchFamily="2" charset="-79"/>
                <a:cs typeface="SBL Hebrew" pitchFamily="2" charset="-79"/>
              </a:rPr>
              <a:t>	</a:t>
            </a:r>
            <a:r>
              <a:rPr lang="he-IL" sz="1800" dirty="0" smtClean="0">
                <a:latin typeface="SBL Hebrew" pitchFamily="2" charset="-79"/>
                <a:cs typeface="SBL Hebrew" pitchFamily="2" charset="-79"/>
              </a:rPr>
              <a:t>אֲשֶׁ֣ר אָנֹכִ֣י מְצַוֶּךָ֒ אַתָּה֙ וּבִנְךָ֣ וּבֶן־בִּנְךָ֔ כֹּ֖ל יְמֵ֣י חַיֶּ֑יךָ </a:t>
            </a:r>
          </a:p>
          <a:p>
            <a:pPr marL="0" indent="0" algn="r" defTabSz="457200" rtl="1">
              <a:buNone/>
              <a:tabLst>
                <a:tab pos="228600" algn="r"/>
                <a:tab pos="457200" algn="r"/>
                <a:tab pos="690563" algn="r"/>
                <a:tab pos="914400" algn="r"/>
                <a:tab pos="4114800" algn="r"/>
                <a:tab pos="8629650" algn="l"/>
              </a:tabLst>
            </a:pPr>
            <a:r>
              <a:rPr lang="he-IL" sz="1800" dirty="0" smtClean="0">
                <a:latin typeface="SBL Hebrew" pitchFamily="2" charset="-79"/>
                <a:cs typeface="SBL Hebrew" pitchFamily="2" charset="-79"/>
              </a:rPr>
              <a:t>	וּלְמַ֖עַן </a:t>
            </a:r>
            <a:r>
              <a:rPr lang="he-IL" sz="1800" dirty="0">
                <a:solidFill>
                  <a:srgbClr val="008000"/>
                </a:solidFill>
                <a:latin typeface="SBL Hebrew" pitchFamily="2" charset="-79"/>
                <a:cs typeface="SBL Hebrew" pitchFamily="2" charset="-79"/>
              </a:rPr>
              <a:t>יַאֲרִכֻ֥ן</a:t>
            </a:r>
            <a:r>
              <a:rPr lang="he-IL" sz="1800" dirty="0">
                <a:latin typeface="SBL Hebrew" pitchFamily="2" charset="-79"/>
                <a:cs typeface="SBL Hebrew" pitchFamily="2" charset="-79"/>
              </a:rPr>
              <a:t> יָמֶֽיךָ׃ </a:t>
            </a:r>
            <a:endParaRPr lang="en-US" sz="1800" dirty="0" smtClean="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latin typeface="SBL Hebrew" pitchFamily="2" charset="-79"/>
                <a:cs typeface="SBL Hebrew" pitchFamily="2" charset="-79"/>
              </a:rPr>
              <a:t>וְ</a:t>
            </a:r>
            <a:r>
              <a:rPr lang="he-IL" sz="1800" dirty="0" smtClean="0">
                <a:solidFill>
                  <a:srgbClr val="FF0000"/>
                </a:solidFill>
                <a:latin typeface="SBL Hebrew" pitchFamily="2" charset="-79"/>
                <a:cs typeface="SBL Hebrew" pitchFamily="2" charset="-79"/>
              </a:rPr>
              <a:t>שָׁמַעְתָּ֤</a:t>
            </a:r>
            <a:r>
              <a:rPr lang="he-IL" sz="1800" dirty="0" smtClean="0">
                <a:latin typeface="SBL Hebrew" pitchFamily="2" charset="-79"/>
                <a:cs typeface="SBL Hebrew" pitchFamily="2" charset="-79"/>
              </a:rPr>
              <a:t> </a:t>
            </a:r>
            <a:r>
              <a:rPr lang="he-IL" sz="1800" dirty="0">
                <a:latin typeface="SBL Hebrew" pitchFamily="2" charset="-79"/>
                <a:cs typeface="SBL Hebrew" pitchFamily="2" charset="-79"/>
              </a:rPr>
              <a:t>יִשְׂרָאֵל֙ </a:t>
            </a:r>
          </a:p>
          <a:p>
            <a:pPr marL="0" indent="0" algn="r" defTabSz="457200" rtl="1">
              <a:buNone/>
              <a:tabLst>
                <a:tab pos="228600" algn="r"/>
                <a:tab pos="457200" algn="r"/>
                <a:tab pos="690563" algn="r"/>
                <a:tab pos="914400" algn="r"/>
                <a:tab pos="4114800" algn="r"/>
                <a:tab pos="8629650" algn="l"/>
              </a:tabLst>
            </a:pPr>
            <a:r>
              <a:rPr lang="he-IL" sz="1800" dirty="0" smtClean="0">
                <a:latin typeface="SBL Hebrew" pitchFamily="2" charset="-79"/>
                <a:cs typeface="SBL Hebrew" pitchFamily="2" charset="-79"/>
              </a:rPr>
              <a:t>וְ</a:t>
            </a:r>
            <a:r>
              <a:rPr lang="he-IL" sz="1800" dirty="0" smtClean="0">
                <a:solidFill>
                  <a:srgbClr val="FF0000"/>
                </a:solidFill>
                <a:latin typeface="SBL Hebrew" pitchFamily="2" charset="-79"/>
                <a:cs typeface="SBL Hebrew" pitchFamily="2" charset="-79"/>
              </a:rPr>
              <a:t>שָׁמַרְתָּ֣</a:t>
            </a:r>
            <a:r>
              <a:rPr lang="he-IL" sz="1800" dirty="0" smtClean="0">
                <a:latin typeface="SBL Hebrew" pitchFamily="2" charset="-79"/>
                <a:cs typeface="SBL Hebrew" pitchFamily="2" charset="-79"/>
              </a:rPr>
              <a:t> </a:t>
            </a:r>
            <a:r>
              <a:rPr lang="he-IL" sz="1800" dirty="0">
                <a:latin typeface="SBL Hebrew" pitchFamily="2" charset="-79"/>
                <a:cs typeface="SBL Hebrew" pitchFamily="2" charset="-79"/>
              </a:rPr>
              <a:t>לַעֲשׂ֔וֹת </a:t>
            </a:r>
            <a:r>
              <a:rPr lang="he-IL" sz="1800" dirty="0" smtClean="0">
                <a:latin typeface="SBL Hebrew" pitchFamily="2" charset="-79"/>
                <a:cs typeface="SBL Hebrew" pitchFamily="2" charset="-79"/>
              </a:rPr>
              <a:t>אֲשֶׁר֙ </a:t>
            </a:r>
            <a:r>
              <a:rPr lang="he-IL" sz="1800" dirty="0">
                <a:latin typeface="SBL Hebrew" pitchFamily="2" charset="-79"/>
                <a:cs typeface="SBL Hebrew" pitchFamily="2" charset="-79"/>
              </a:rPr>
              <a:t>יִיטַ֣ב לְךָ֔ </a:t>
            </a:r>
            <a:r>
              <a:rPr lang="he-IL" sz="1800" dirty="0" smtClean="0">
                <a:latin typeface="SBL Hebrew" pitchFamily="2" charset="-79"/>
                <a:cs typeface="SBL Hebrew" pitchFamily="2" charset="-79"/>
              </a:rPr>
              <a:t>וַאֲשֶׁ֥ר </a:t>
            </a:r>
            <a:r>
              <a:rPr lang="he-IL" sz="1800" dirty="0">
                <a:latin typeface="SBL Hebrew" pitchFamily="2" charset="-79"/>
                <a:cs typeface="SBL Hebrew" pitchFamily="2" charset="-79"/>
              </a:rPr>
              <a:t>תִּרְבּ֖וּן מְאֹ֑ד </a:t>
            </a:r>
            <a:r>
              <a:rPr lang="he-IL" sz="1800" dirty="0" smtClean="0">
                <a:latin typeface="SBL Hebrew" pitchFamily="2" charset="-79"/>
                <a:cs typeface="SBL Hebrew" pitchFamily="2" charset="-79"/>
              </a:rPr>
              <a:t>כַּאֲשֶׁר֩ </a:t>
            </a:r>
            <a:r>
              <a:rPr lang="he-IL" sz="1800" dirty="0">
                <a:latin typeface="SBL Hebrew" pitchFamily="2" charset="-79"/>
                <a:cs typeface="SBL Hebrew" pitchFamily="2" charset="-79"/>
              </a:rPr>
              <a:t>דִּבֶּ֨ר יְהוָ֜ה אֱלֹהֵ֤י אֲבֹתֶ֙יךָ֙ לָ֔ךְ </a:t>
            </a:r>
          </a:p>
          <a:p>
            <a:pPr marL="0" indent="0" algn="r" defTabSz="457200" rtl="1">
              <a:buNone/>
              <a:tabLst>
                <a:tab pos="228600" algn="r"/>
                <a:tab pos="457200" algn="r"/>
                <a:tab pos="690563" algn="r"/>
                <a:tab pos="914400" algn="r"/>
                <a:tab pos="4114800" algn="r"/>
                <a:tab pos="8629650" algn="l"/>
              </a:tabLst>
            </a:pPr>
            <a:r>
              <a:rPr lang="he-IL" sz="1800" dirty="0">
                <a:latin typeface="SBL Hebrew" pitchFamily="2" charset="-79"/>
                <a:cs typeface="SBL Hebrew" pitchFamily="2" charset="-79"/>
              </a:rPr>
              <a:t>		אֶ֛רֶץ זָבַ֥ת חָלָ֖ב וּדְבָֽשׁ׃ </a:t>
            </a:r>
          </a:p>
          <a:p>
            <a:pPr marL="0" indent="0" algn="r" defTabSz="457200" rtl="1">
              <a:buNone/>
              <a:tabLst>
                <a:tab pos="228600" algn="r"/>
                <a:tab pos="457200" algn="r"/>
                <a:tab pos="690563" algn="r"/>
                <a:tab pos="914400" algn="r"/>
                <a:tab pos="4114800" algn="r"/>
                <a:tab pos="8629650" algn="l"/>
              </a:tabLst>
            </a:pPr>
            <a:r>
              <a:rPr lang="he-IL" sz="1800" dirty="0" smtClean="0">
                <a:solidFill>
                  <a:srgbClr val="FF00FF"/>
                </a:solidFill>
                <a:latin typeface="SBL Hebrew" panose="02000000000000000000" pitchFamily="2" charset="-79"/>
                <a:cs typeface="SBL Hebrew" panose="02000000000000000000" pitchFamily="2" charset="-79"/>
              </a:rPr>
              <a:t>שְׁמַ֖ע</a:t>
            </a:r>
            <a:r>
              <a:rPr lang="he-IL" sz="1800" dirty="0" smtClean="0">
                <a:latin typeface="SBL Hebrew" panose="02000000000000000000" pitchFamily="2" charset="-79"/>
                <a:cs typeface="SBL Hebrew" panose="02000000000000000000" pitchFamily="2" charset="-79"/>
              </a:rPr>
              <a:t> </a:t>
            </a:r>
            <a:r>
              <a:rPr lang="he-IL" sz="1800" dirty="0">
                <a:latin typeface="SBL Hebrew" panose="02000000000000000000" pitchFamily="2" charset="-79"/>
                <a:cs typeface="SBL Hebrew" panose="02000000000000000000" pitchFamily="2" charset="-79"/>
              </a:rPr>
              <a:t>יִשְׂרָאֵ֑ל יְהוָ֥ה אֱלֹהֵ֖ינוּ יְהוָ֥ה ׀ אֶחָֽד׃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latin typeface="SBL Hebrew" panose="02000000000000000000" pitchFamily="2" charset="-79"/>
                <a:cs typeface="SBL Hebrew" panose="02000000000000000000" pitchFamily="2" charset="-79"/>
              </a:rPr>
              <a:t>וְ</a:t>
            </a:r>
            <a:r>
              <a:rPr lang="he-IL" sz="1800" dirty="0" smtClean="0">
                <a:solidFill>
                  <a:srgbClr val="FF0000"/>
                </a:solidFill>
                <a:latin typeface="SBL Hebrew" panose="02000000000000000000" pitchFamily="2" charset="-79"/>
                <a:cs typeface="SBL Hebrew" panose="02000000000000000000" pitchFamily="2" charset="-79"/>
              </a:rPr>
              <a:t>אָ֣הַבְתָּ֔</a:t>
            </a:r>
            <a:r>
              <a:rPr lang="he-IL" sz="1800" dirty="0" smtClean="0">
                <a:latin typeface="SBL Hebrew" panose="02000000000000000000" pitchFamily="2" charset="-79"/>
                <a:cs typeface="SBL Hebrew" panose="02000000000000000000" pitchFamily="2" charset="-79"/>
              </a:rPr>
              <a:t> </a:t>
            </a:r>
            <a:r>
              <a:rPr lang="he-IL" sz="1800" dirty="0">
                <a:latin typeface="SBL Hebrew" panose="02000000000000000000" pitchFamily="2" charset="-79"/>
                <a:cs typeface="SBL Hebrew" panose="02000000000000000000" pitchFamily="2" charset="-79"/>
              </a:rPr>
              <a:t>אֵ֖ת יְהוָ֣ה אֱלֹהֶ֑יךָ </a:t>
            </a:r>
            <a:r>
              <a:rPr lang="he-IL" sz="1800" dirty="0" smtClean="0">
                <a:latin typeface="SBL Hebrew" panose="02000000000000000000" pitchFamily="2" charset="-79"/>
                <a:cs typeface="SBL Hebrew" panose="02000000000000000000" pitchFamily="2" charset="-79"/>
              </a:rPr>
              <a:t>בְּכָל־לְבָבְךָ֥ </a:t>
            </a:r>
            <a:r>
              <a:rPr lang="he-IL" sz="1800" dirty="0">
                <a:latin typeface="SBL Hebrew" panose="02000000000000000000" pitchFamily="2" charset="-79"/>
                <a:cs typeface="SBL Hebrew" panose="02000000000000000000" pitchFamily="2" charset="-79"/>
              </a:rPr>
              <a:t>וּבְכָל־נַפְשְׁךָ֖ וּבְכָל־מְאֹדֶֽךָ׃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en-US" sz="1800" dirty="0" smtClean="0">
                <a:latin typeface="SBL Hebrew" panose="02000000000000000000" pitchFamily="2" charset="-79"/>
                <a:cs typeface="SBL Hebrew" panose="02000000000000000000" pitchFamily="2" charset="-79"/>
              </a:rPr>
              <a:t>	</a:t>
            </a:r>
            <a:r>
              <a:rPr lang="he-IL" sz="1800" dirty="0" smtClean="0">
                <a:latin typeface="SBL Hebrew" panose="02000000000000000000" pitchFamily="2" charset="-79"/>
                <a:cs typeface="SBL Hebrew" panose="02000000000000000000" pitchFamily="2" charset="-79"/>
              </a:rPr>
              <a:t>וְ</a:t>
            </a:r>
            <a:r>
              <a:rPr lang="he-IL" sz="1800" dirty="0" smtClean="0">
                <a:solidFill>
                  <a:srgbClr val="FF0000"/>
                </a:solidFill>
                <a:latin typeface="SBL Hebrew" panose="02000000000000000000" pitchFamily="2" charset="-79"/>
                <a:cs typeface="SBL Hebrew" panose="02000000000000000000" pitchFamily="2" charset="-79"/>
              </a:rPr>
              <a:t>הָי֞וּ </a:t>
            </a:r>
            <a:r>
              <a:rPr lang="he-IL" sz="1800" dirty="0">
                <a:latin typeface="SBL Hebrew" panose="02000000000000000000" pitchFamily="2" charset="-79"/>
                <a:cs typeface="SBL Hebrew" panose="02000000000000000000" pitchFamily="2" charset="-79"/>
              </a:rPr>
              <a:t>הַדְּבָרִ֣ים הָאֵ֗לֶּה אֲשֶׁ֨ר אָנֹכִ֧י מְצַוְּךָ֛ הַיּ֖וֹם עַל־לְבָבֶֽךָ׃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latin typeface="SBL Hebrew" panose="02000000000000000000" pitchFamily="2" charset="-79"/>
                <a:cs typeface="SBL Hebrew" panose="02000000000000000000" pitchFamily="2" charset="-79"/>
              </a:rPr>
              <a:t>וְ</a:t>
            </a:r>
            <a:r>
              <a:rPr lang="he-IL" sz="1800" dirty="0">
                <a:solidFill>
                  <a:srgbClr val="FF0000"/>
                </a:solidFill>
                <a:latin typeface="SBL Hebrew" panose="02000000000000000000" pitchFamily="2" charset="-79"/>
                <a:cs typeface="SBL Hebrew" panose="02000000000000000000" pitchFamily="2" charset="-79"/>
              </a:rPr>
              <a:t>שִׁנַּנְתָּ֣ם</a:t>
            </a:r>
            <a:r>
              <a:rPr lang="he-IL" sz="1800" dirty="0">
                <a:latin typeface="SBL Hebrew" panose="02000000000000000000" pitchFamily="2" charset="-79"/>
                <a:cs typeface="SBL Hebrew" panose="02000000000000000000" pitchFamily="2" charset="-79"/>
              </a:rPr>
              <a:t> לְבָנֶ֔יךָ </a:t>
            </a:r>
          </a:p>
          <a:p>
            <a:pPr marL="0" indent="0" algn="r" defTabSz="457200" rtl="1">
              <a:buNone/>
              <a:tabLst>
                <a:tab pos="228600" algn="r"/>
                <a:tab pos="457200" algn="r"/>
                <a:tab pos="690563" algn="r"/>
                <a:tab pos="914400" algn="r"/>
                <a:tab pos="4114800" algn="r"/>
                <a:tab pos="8629650" algn="l"/>
              </a:tabLst>
            </a:pPr>
            <a:r>
              <a:rPr lang="he-IL" sz="1800" dirty="0">
                <a:latin typeface="SBL Hebrew" panose="02000000000000000000" pitchFamily="2" charset="-79"/>
                <a:cs typeface="SBL Hebrew" panose="02000000000000000000" pitchFamily="2" charset="-79"/>
              </a:rPr>
              <a:t>וְ</a:t>
            </a:r>
            <a:r>
              <a:rPr lang="he-IL" sz="1800" dirty="0">
                <a:solidFill>
                  <a:srgbClr val="FF0000"/>
                </a:solidFill>
                <a:latin typeface="SBL Hebrew" panose="02000000000000000000" pitchFamily="2" charset="-79"/>
                <a:cs typeface="SBL Hebrew" panose="02000000000000000000" pitchFamily="2" charset="-79"/>
              </a:rPr>
              <a:t>דִבַּרְתָּ֖</a:t>
            </a:r>
            <a:r>
              <a:rPr lang="he-IL" sz="1800" dirty="0">
                <a:latin typeface="SBL Hebrew" panose="02000000000000000000" pitchFamily="2" charset="-79"/>
                <a:cs typeface="SBL Hebrew" panose="02000000000000000000" pitchFamily="2" charset="-79"/>
              </a:rPr>
              <a:t> בָּ֑ם בְּשִׁבְתְּךָ֤ בְּבֵיתֶ֙ךָ֙ וּבְלֶכְתְּךָ֣ בַדֶּ֔רֶךְ וּֽבְשָׁכְבְּךָ֖ וּבְקוּמֶֽךָ׃ </a:t>
            </a:r>
          </a:p>
          <a:p>
            <a:pPr marL="0" indent="0" algn="r" defTabSz="457200" rtl="1">
              <a:buNone/>
              <a:tabLst>
                <a:tab pos="228600" algn="r"/>
                <a:tab pos="457200" algn="r"/>
                <a:tab pos="690563" algn="r"/>
                <a:tab pos="914400" algn="r"/>
                <a:tab pos="4114800" algn="r"/>
                <a:tab pos="8629650" algn="l"/>
              </a:tabLst>
            </a:pPr>
            <a:r>
              <a:rPr lang="he-IL" sz="1800" dirty="0">
                <a:latin typeface="SBL Hebrew" panose="02000000000000000000" pitchFamily="2" charset="-79"/>
                <a:cs typeface="SBL Hebrew" panose="02000000000000000000" pitchFamily="2" charset="-79"/>
              </a:rPr>
              <a:t>וּ</a:t>
            </a:r>
            <a:r>
              <a:rPr lang="he-IL" sz="1800" dirty="0">
                <a:solidFill>
                  <a:srgbClr val="FF0000"/>
                </a:solidFill>
                <a:latin typeface="SBL Hebrew" panose="02000000000000000000" pitchFamily="2" charset="-79"/>
                <a:cs typeface="SBL Hebrew" panose="02000000000000000000" pitchFamily="2" charset="-79"/>
              </a:rPr>
              <a:t>קְשַׁרְתָּ֥ם</a:t>
            </a:r>
            <a:r>
              <a:rPr lang="he-IL" sz="1800" dirty="0">
                <a:latin typeface="SBL Hebrew" panose="02000000000000000000" pitchFamily="2" charset="-79"/>
                <a:cs typeface="SBL Hebrew" panose="02000000000000000000" pitchFamily="2" charset="-79"/>
              </a:rPr>
              <a:t> לְא֖וֹת עַל־יָדֶ֑ךָ </a:t>
            </a:r>
          </a:p>
          <a:p>
            <a:pPr marL="0" indent="0" algn="r" defTabSz="457200" rtl="1">
              <a:buNone/>
              <a:tabLst>
                <a:tab pos="228600" algn="r"/>
                <a:tab pos="457200" algn="r"/>
                <a:tab pos="690563" algn="r"/>
                <a:tab pos="914400" algn="r"/>
                <a:tab pos="4114800" algn="r"/>
                <a:tab pos="8629650" algn="l"/>
              </a:tabLst>
            </a:pPr>
            <a:r>
              <a:rPr lang="he-IL" sz="1800" dirty="0">
                <a:latin typeface="SBL Hebrew" panose="02000000000000000000" pitchFamily="2" charset="-79"/>
                <a:cs typeface="SBL Hebrew" panose="02000000000000000000" pitchFamily="2" charset="-79"/>
              </a:rPr>
              <a:t>	וְ</a:t>
            </a:r>
            <a:r>
              <a:rPr lang="he-IL" sz="1800" dirty="0">
                <a:solidFill>
                  <a:srgbClr val="FF0000"/>
                </a:solidFill>
                <a:latin typeface="SBL Hebrew" panose="02000000000000000000" pitchFamily="2" charset="-79"/>
                <a:cs typeface="SBL Hebrew" panose="02000000000000000000" pitchFamily="2" charset="-79"/>
              </a:rPr>
              <a:t>הָי֥וּ</a:t>
            </a:r>
            <a:r>
              <a:rPr lang="he-IL" sz="1800" dirty="0">
                <a:latin typeface="SBL Hebrew" panose="02000000000000000000" pitchFamily="2" charset="-79"/>
                <a:cs typeface="SBL Hebrew" panose="02000000000000000000" pitchFamily="2" charset="-79"/>
              </a:rPr>
              <a:t> לְטֹטָפֹ֖ת בֵּ֥ין עֵינֶֽיךָ׃ </a:t>
            </a:r>
          </a:p>
          <a:p>
            <a:pPr marL="0" indent="0" algn="r" defTabSz="457200" rtl="1">
              <a:buNone/>
              <a:tabLst>
                <a:tab pos="228600" algn="r"/>
                <a:tab pos="457200" algn="r"/>
                <a:tab pos="690563" algn="r"/>
                <a:tab pos="914400" algn="r"/>
                <a:tab pos="4114800" algn="r"/>
                <a:tab pos="8629650" algn="l"/>
              </a:tabLst>
            </a:pPr>
            <a:r>
              <a:rPr lang="he-IL" sz="1800" dirty="0">
                <a:latin typeface="SBL Hebrew" panose="02000000000000000000" pitchFamily="2" charset="-79"/>
                <a:cs typeface="SBL Hebrew" panose="02000000000000000000" pitchFamily="2" charset="-79"/>
              </a:rPr>
              <a:t>וּ</a:t>
            </a:r>
            <a:r>
              <a:rPr lang="he-IL" sz="1800" dirty="0">
                <a:solidFill>
                  <a:srgbClr val="FF0000"/>
                </a:solidFill>
                <a:latin typeface="SBL Hebrew" panose="02000000000000000000" pitchFamily="2" charset="-79"/>
                <a:cs typeface="SBL Hebrew" panose="02000000000000000000" pitchFamily="2" charset="-79"/>
              </a:rPr>
              <a:t>כְתַבְתָּ֛ם</a:t>
            </a:r>
            <a:r>
              <a:rPr lang="he-IL" sz="1800" dirty="0">
                <a:latin typeface="SBL Hebrew" panose="02000000000000000000" pitchFamily="2" charset="-79"/>
                <a:cs typeface="SBL Hebrew" panose="02000000000000000000" pitchFamily="2" charset="-79"/>
              </a:rPr>
              <a:t> עַל־מְזוּזֹ֥ת בֵּיתֶ֖ךָ וּבִשְׁעָרֶֽיךָ׃ </a:t>
            </a:r>
          </a:p>
          <a:p>
            <a:pPr marL="0" indent="0" algn="r" defTabSz="457200" rtl="1">
              <a:buNone/>
              <a:tabLst>
                <a:tab pos="228600" algn="r"/>
                <a:tab pos="457200" algn="r"/>
                <a:tab pos="690563" algn="r"/>
                <a:tab pos="914400" algn="r"/>
                <a:tab pos="4114800" algn="r"/>
                <a:tab pos="8629650" algn="l"/>
              </a:tabLst>
            </a:pPr>
            <a:endParaRPr lang="he-IL" sz="1800" dirty="0">
              <a:latin typeface="SBL Hebrew" panose="02000000000000000000" pitchFamily="2" charset="-79"/>
              <a:cs typeface="SBL Hebrew" panose="02000000000000000000" pitchFamily="2" charset="-79"/>
            </a:endParaRPr>
          </a:p>
        </p:txBody>
      </p:sp>
      <p:sp>
        <p:nvSpPr>
          <p:cNvPr id="5" name="TextBox 4"/>
          <p:cNvSpPr txBox="1"/>
          <p:nvPr/>
        </p:nvSpPr>
        <p:spPr>
          <a:xfrm>
            <a:off x="0" y="-1"/>
            <a:ext cx="4042004" cy="276999"/>
          </a:xfrm>
          <a:prstGeom prst="rect">
            <a:avLst/>
          </a:prstGeom>
          <a:noFill/>
        </p:spPr>
        <p:txBody>
          <a:bodyPr wrap="none" rtlCol="0">
            <a:spAutoFit/>
          </a:bodyPr>
          <a:lstStyle/>
          <a:p>
            <a:r>
              <a:rPr lang="en-US" sz="1200" dirty="0" smtClean="0"/>
              <a:t>Deuteronomy 6 (Following </a:t>
            </a:r>
            <a:r>
              <a:rPr lang="en-US" sz="1200" dirty="0" err="1" smtClean="0"/>
              <a:t>Rocine’s</a:t>
            </a:r>
            <a:r>
              <a:rPr lang="en-US" sz="1200" dirty="0" smtClean="0"/>
              <a:t> Discourse Chart p. 341.)</a:t>
            </a:r>
            <a:endParaRPr lang="en-US" sz="1200" dirty="0"/>
          </a:p>
        </p:txBody>
      </p:sp>
      <p:sp>
        <p:nvSpPr>
          <p:cNvPr id="6" name="TextBox 5"/>
          <p:cNvSpPr txBox="1"/>
          <p:nvPr/>
        </p:nvSpPr>
        <p:spPr>
          <a:xfrm>
            <a:off x="8763000" y="413295"/>
            <a:ext cx="352982" cy="276999"/>
          </a:xfrm>
          <a:prstGeom prst="rect">
            <a:avLst/>
          </a:prstGeom>
          <a:noFill/>
        </p:spPr>
        <p:txBody>
          <a:bodyPr wrap="none" rtlCol="0">
            <a:spAutoFit/>
          </a:bodyPr>
          <a:lstStyle/>
          <a:p>
            <a:r>
              <a:rPr lang="en-US" sz="1200" dirty="0" smtClean="0"/>
              <a:t>1A</a:t>
            </a:r>
            <a:endParaRPr lang="en-US" sz="1200" dirty="0"/>
          </a:p>
        </p:txBody>
      </p:sp>
      <p:sp>
        <p:nvSpPr>
          <p:cNvPr id="7" name="TextBox 6"/>
          <p:cNvSpPr txBox="1"/>
          <p:nvPr/>
        </p:nvSpPr>
        <p:spPr>
          <a:xfrm>
            <a:off x="8763000" y="1098602"/>
            <a:ext cx="352982" cy="276999"/>
          </a:xfrm>
          <a:prstGeom prst="rect">
            <a:avLst/>
          </a:prstGeom>
          <a:noFill/>
        </p:spPr>
        <p:txBody>
          <a:bodyPr wrap="none" rtlCol="0">
            <a:spAutoFit/>
          </a:bodyPr>
          <a:lstStyle/>
          <a:p>
            <a:r>
              <a:rPr lang="en-US" sz="1200" dirty="0" smtClean="0"/>
              <a:t>2A</a:t>
            </a:r>
            <a:endParaRPr lang="en-US" sz="1200" dirty="0"/>
          </a:p>
        </p:txBody>
      </p:sp>
      <p:sp>
        <p:nvSpPr>
          <p:cNvPr id="8" name="TextBox 7"/>
          <p:cNvSpPr txBox="1"/>
          <p:nvPr/>
        </p:nvSpPr>
        <p:spPr>
          <a:xfrm>
            <a:off x="8763000" y="2078158"/>
            <a:ext cx="352982" cy="276999"/>
          </a:xfrm>
          <a:prstGeom prst="rect">
            <a:avLst/>
          </a:prstGeom>
          <a:noFill/>
        </p:spPr>
        <p:txBody>
          <a:bodyPr wrap="none" rtlCol="0">
            <a:spAutoFit/>
          </a:bodyPr>
          <a:lstStyle/>
          <a:p>
            <a:r>
              <a:rPr lang="en-US" sz="1200" dirty="0" smtClean="0"/>
              <a:t>3A</a:t>
            </a:r>
            <a:endParaRPr lang="en-US" sz="1200" dirty="0"/>
          </a:p>
        </p:txBody>
      </p:sp>
      <p:sp>
        <p:nvSpPr>
          <p:cNvPr id="9" name="TextBox 8"/>
          <p:cNvSpPr txBox="1"/>
          <p:nvPr/>
        </p:nvSpPr>
        <p:spPr>
          <a:xfrm>
            <a:off x="8763000" y="3423708"/>
            <a:ext cx="263214" cy="276999"/>
          </a:xfrm>
          <a:prstGeom prst="rect">
            <a:avLst/>
          </a:prstGeom>
          <a:noFill/>
        </p:spPr>
        <p:txBody>
          <a:bodyPr wrap="none" rtlCol="0">
            <a:spAutoFit/>
          </a:bodyPr>
          <a:lstStyle/>
          <a:p>
            <a:r>
              <a:rPr lang="en-US" sz="1200" dirty="0"/>
              <a:t>5</a:t>
            </a:r>
          </a:p>
        </p:txBody>
      </p:sp>
      <p:sp>
        <p:nvSpPr>
          <p:cNvPr id="10" name="TextBox 9"/>
          <p:cNvSpPr txBox="1"/>
          <p:nvPr/>
        </p:nvSpPr>
        <p:spPr>
          <a:xfrm>
            <a:off x="8763000" y="3712476"/>
            <a:ext cx="352982" cy="276999"/>
          </a:xfrm>
          <a:prstGeom prst="rect">
            <a:avLst/>
          </a:prstGeom>
          <a:noFill/>
        </p:spPr>
        <p:txBody>
          <a:bodyPr wrap="none" rtlCol="0">
            <a:spAutoFit/>
          </a:bodyPr>
          <a:lstStyle/>
          <a:p>
            <a:r>
              <a:rPr lang="en-US" sz="1200" dirty="0" smtClean="0"/>
              <a:t>6A</a:t>
            </a:r>
            <a:endParaRPr lang="en-US" sz="1200" dirty="0"/>
          </a:p>
        </p:txBody>
      </p:sp>
      <p:sp>
        <p:nvSpPr>
          <p:cNvPr id="14" name="TextBox 13"/>
          <p:cNvSpPr txBox="1"/>
          <p:nvPr/>
        </p:nvSpPr>
        <p:spPr>
          <a:xfrm>
            <a:off x="8763000" y="1738633"/>
            <a:ext cx="352982" cy="276999"/>
          </a:xfrm>
          <a:prstGeom prst="rect">
            <a:avLst/>
          </a:prstGeom>
          <a:noFill/>
        </p:spPr>
        <p:txBody>
          <a:bodyPr wrap="square" rtlCol="0">
            <a:spAutoFit/>
          </a:bodyPr>
          <a:lstStyle/>
          <a:p>
            <a:r>
              <a:rPr lang="en-US" sz="1200" dirty="0" smtClean="0"/>
              <a:t>2C</a:t>
            </a:r>
            <a:endParaRPr lang="en-US" sz="1200" dirty="0"/>
          </a:p>
        </p:txBody>
      </p:sp>
      <p:sp>
        <p:nvSpPr>
          <p:cNvPr id="15" name="TextBox 14"/>
          <p:cNvSpPr txBox="1"/>
          <p:nvPr/>
        </p:nvSpPr>
        <p:spPr>
          <a:xfrm>
            <a:off x="8763000" y="2416742"/>
            <a:ext cx="346570" cy="276999"/>
          </a:xfrm>
          <a:prstGeom prst="rect">
            <a:avLst/>
          </a:prstGeom>
          <a:noFill/>
        </p:spPr>
        <p:txBody>
          <a:bodyPr wrap="none" rtlCol="0">
            <a:spAutoFit/>
          </a:bodyPr>
          <a:lstStyle/>
          <a:p>
            <a:r>
              <a:rPr lang="en-US" sz="1200" dirty="0" smtClean="0"/>
              <a:t>3B</a:t>
            </a:r>
            <a:endParaRPr lang="en-US" sz="1200" dirty="0"/>
          </a:p>
        </p:txBody>
      </p:sp>
      <p:sp>
        <p:nvSpPr>
          <p:cNvPr id="17" name="TextBox 16"/>
          <p:cNvSpPr txBox="1"/>
          <p:nvPr/>
        </p:nvSpPr>
        <p:spPr>
          <a:xfrm>
            <a:off x="8763000" y="3090915"/>
            <a:ext cx="263214" cy="276999"/>
          </a:xfrm>
          <a:prstGeom prst="rect">
            <a:avLst/>
          </a:prstGeom>
          <a:noFill/>
        </p:spPr>
        <p:txBody>
          <a:bodyPr wrap="none" rtlCol="0">
            <a:spAutoFit/>
          </a:bodyPr>
          <a:lstStyle/>
          <a:p>
            <a:r>
              <a:rPr lang="en-US" sz="1200" dirty="0" smtClean="0"/>
              <a:t>4</a:t>
            </a:r>
            <a:endParaRPr lang="en-US" sz="1200" dirty="0"/>
          </a:p>
        </p:txBody>
      </p:sp>
      <p:sp>
        <p:nvSpPr>
          <p:cNvPr id="12" name="TextBox 11"/>
          <p:cNvSpPr txBox="1"/>
          <p:nvPr/>
        </p:nvSpPr>
        <p:spPr>
          <a:xfrm>
            <a:off x="8763000" y="4019834"/>
            <a:ext cx="352982" cy="276999"/>
          </a:xfrm>
          <a:prstGeom prst="rect">
            <a:avLst/>
          </a:prstGeom>
          <a:noFill/>
        </p:spPr>
        <p:txBody>
          <a:bodyPr wrap="none" rtlCol="0">
            <a:spAutoFit/>
          </a:bodyPr>
          <a:lstStyle/>
          <a:p>
            <a:r>
              <a:rPr lang="en-US" sz="1200" dirty="0" smtClean="0"/>
              <a:t>7A</a:t>
            </a:r>
            <a:endParaRPr lang="en-US" sz="1200" dirty="0"/>
          </a:p>
        </p:txBody>
      </p:sp>
      <p:sp>
        <p:nvSpPr>
          <p:cNvPr id="13" name="TextBox 12"/>
          <p:cNvSpPr txBox="1"/>
          <p:nvPr/>
        </p:nvSpPr>
        <p:spPr>
          <a:xfrm>
            <a:off x="8763000" y="4724902"/>
            <a:ext cx="352982" cy="276999"/>
          </a:xfrm>
          <a:prstGeom prst="rect">
            <a:avLst/>
          </a:prstGeom>
          <a:noFill/>
        </p:spPr>
        <p:txBody>
          <a:bodyPr wrap="none" rtlCol="0">
            <a:spAutoFit/>
          </a:bodyPr>
          <a:lstStyle/>
          <a:p>
            <a:r>
              <a:rPr lang="en-US" sz="1200" dirty="0"/>
              <a:t>8</a:t>
            </a:r>
            <a:r>
              <a:rPr lang="en-US" sz="1200" dirty="0" smtClean="0"/>
              <a:t>A</a:t>
            </a:r>
            <a:endParaRPr lang="en-US" sz="1200" dirty="0"/>
          </a:p>
        </p:txBody>
      </p:sp>
      <p:sp>
        <p:nvSpPr>
          <p:cNvPr id="16" name="TextBox 15"/>
          <p:cNvSpPr txBox="1"/>
          <p:nvPr/>
        </p:nvSpPr>
        <p:spPr>
          <a:xfrm>
            <a:off x="8763000" y="4376197"/>
            <a:ext cx="346570" cy="276999"/>
          </a:xfrm>
          <a:prstGeom prst="rect">
            <a:avLst/>
          </a:prstGeom>
          <a:noFill/>
        </p:spPr>
        <p:txBody>
          <a:bodyPr wrap="none" rtlCol="0">
            <a:spAutoFit/>
          </a:bodyPr>
          <a:lstStyle/>
          <a:p>
            <a:r>
              <a:rPr lang="en-US" sz="1200" dirty="0" smtClean="0"/>
              <a:t>7B</a:t>
            </a:r>
            <a:endParaRPr lang="en-US" sz="1200" dirty="0"/>
          </a:p>
        </p:txBody>
      </p:sp>
      <p:sp>
        <p:nvSpPr>
          <p:cNvPr id="18" name="TextBox 17"/>
          <p:cNvSpPr txBox="1"/>
          <p:nvPr/>
        </p:nvSpPr>
        <p:spPr>
          <a:xfrm>
            <a:off x="8763000" y="5059439"/>
            <a:ext cx="346570" cy="276999"/>
          </a:xfrm>
          <a:prstGeom prst="rect">
            <a:avLst/>
          </a:prstGeom>
          <a:noFill/>
        </p:spPr>
        <p:txBody>
          <a:bodyPr wrap="none" rtlCol="0">
            <a:spAutoFit/>
          </a:bodyPr>
          <a:lstStyle/>
          <a:p>
            <a:r>
              <a:rPr lang="en-US" sz="1200" dirty="0" smtClean="0"/>
              <a:t>8B</a:t>
            </a:r>
            <a:endParaRPr lang="en-US" sz="1200" dirty="0"/>
          </a:p>
        </p:txBody>
      </p:sp>
      <p:sp>
        <p:nvSpPr>
          <p:cNvPr id="19" name="TextBox 18"/>
          <p:cNvSpPr txBox="1"/>
          <p:nvPr/>
        </p:nvSpPr>
        <p:spPr>
          <a:xfrm>
            <a:off x="8763000" y="5364431"/>
            <a:ext cx="263214" cy="276999"/>
          </a:xfrm>
          <a:prstGeom prst="rect">
            <a:avLst/>
          </a:prstGeom>
          <a:noFill/>
        </p:spPr>
        <p:txBody>
          <a:bodyPr wrap="none" rtlCol="0">
            <a:spAutoFit/>
          </a:bodyPr>
          <a:lstStyle/>
          <a:p>
            <a:r>
              <a:rPr lang="en-US" sz="1200" dirty="0" smtClean="0"/>
              <a:t>9</a:t>
            </a:r>
            <a:endParaRPr lang="en-US" sz="1200" dirty="0"/>
          </a:p>
        </p:txBody>
      </p:sp>
      <p:sp>
        <p:nvSpPr>
          <p:cNvPr id="20" name="TextBox 19"/>
          <p:cNvSpPr txBox="1"/>
          <p:nvPr/>
        </p:nvSpPr>
        <p:spPr>
          <a:xfrm>
            <a:off x="316503" y="1113990"/>
            <a:ext cx="1034257" cy="246221"/>
          </a:xfrm>
          <a:prstGeom prst="rect">
            <a:avLst/>
          </a:prstGeom>
          <a:noFill/>
        </p:spPr>
        <p:txBody>
          <a:bodyPr wrap="none" rtlCol="0">
            <a:spAutoFit/>
          </a:bodyPr>
          <a:lstStyle/>
          <a:p>
            <a:r>
              <a:rPr lang="he-IL" sz="1000" dirty="0" smtClean="0">
                <a:latin typeface="SBL Hebrew" panose="02000000000000000000" pitchFamily="2" charset="-79"/>
                <a:cs typeface="SBL Hebrew" panose="02000000000000000000" pitchFamily="2" charset="-79"/>
              </a:rPr>
              <a:t>פֶּן</a:t>
            </a:r>
            <a:r>
              <a:rPr lang="en-US" sz="1000" dirty="0" smtClean="0">
                <a:latin typeface="SBL Hebrew" panose="02000000000000000000" pitchFamily="2" charset="-79"/>
                <a:cs typeface="SBL Hebrew" panose="02000000000000000000" pitchFamily="2" charset="-79"/>
              </a:rPr>
              <a:t> or </a:t>
            </a:r>
            <a:r>
              <a:rPr lang="he-IL" sz="1000" dirty="0" smtClean="0">
                <a:latin typeface="SBL Hebrew" panose="02000000000000000000" pitchFamily="2" charset="-79"/>
                <a:cs typeface="SBL Hebrew" panose="02000000000000000000" pitchFamily="2" charset="-79"/>
              </a:rPr>
              <a:t>לְמַעַן</a:t>
            </a:r>
            <a:r>
              <a:rPr lang="en-US" sz="1000" dirty="0" smtClean="0">
                <a:latin typeface="SBL Hebrew" panose="02000000000000000000" pitchFamily="2" charset="-79"/>
                <a:cs typeface="SBL Hebrew" panose="02000000000000000000" pitchFamily="2" charset="-79"/>
              </a:rPr>
              <a:t> </a:t>
            </a:r>
            <a:r>
              <a:rPr lang="en-US" sz="1000" dirty="0" err="1" smtClean="0">
                <a:solidFill>
                  <a:srgbClr val="008000"/>
                </a:solidFill>
                <a:latin typeface="SBL Hebrew" panose="02000000000000000000" pitchFamily="2" charset="-79"/>
                <a:cs typeface="SBL Hebrew" panose="02000000000000000000" pitchFamily="2" charset="-79"/>
              </a:rPr>
              <a:t>yiqtol</a:t>
            </a:r>
            <a:endParaRPr lang="en-US" sz="1000" dirty="0" smtClean="0">
              <a:solidFill>
                <a:srgbClr val="008000"/>
              </a:solidFill>
              <a:latin typeface="SBL Hebrew" panose="02000000000000000000" pitchFamily="2" charset="-79"/>
              <a:cs typeface="SBL Hebrew" panose="02000000000000000000" pitchFamily="2" charset="-79"/>
            </a:endParaRPr>
          </a:p>
        </p:txBody>
      </p:sp>
      <p:sp>
        <p:nvSpPr>
          <p:cNvPr id="23" name="TextBox 22"/>
          <p:cNvSpPr txBox="1"/>
          <p:nvPr/>
        </p:nvSpPr>
        <p:spPr>
          <a:xfrm>
            <a:off x="137711" y="2093546"/>
            <a:ext cx="1157689" cy="246221"/>
          </a:xfrm>
          <a:prstGeom prst="rect">
            <a:avLst/>
          </a:prstGeom>
          <a:noFill/>
        </p:spPr>
        <p:txBody>
          <a:bodyPr wrap="none" rtlCol="0">
            <a:spAutoFit/>
          </a:bodyPr>
          <a:lstStyle/>
          <a:p>
            <a:r>
              <a:rPr lang="en-US" sz="1000" dirty="0" smtClean="0">
                <a:latin typeface="SBL Hebrew" panose="02000000000000000000" pitchFamily="2" charset="-79"/>
                <a:cs typeface="SBL Hebrew" panose="02000000000000000000" pitchFamily="2" charset="-79"/>
              </a:rPr>
              <a:t>Main-line </a:t>
            </a:r>
            <a:r>
              <a:rPr lang="en-US" sz="1000" dirty="0" err="1" smtClean="0">
                <a:latin typeface="SBL Hebrew" panose="02000000000000000000" pitchFamily="2" charset="-79"/>
                <a:cs typeface="SBL Hebrew" panose="02000000000000000000" pitchFamily="2" charset="-79"/>
              </a:rPr>
              <a:t>we</a:t>
            </a:r>
            <a:r>
              <a:rPr lang="en-US" sz="1000" dirty="0" err="1" smtClean="0">
                <a:solidFill>
                  <a:srgbClr val="FF0000"/>
                </a:solidFill>
                <a:latin typeface="SBL Hebrew" panose="02000000000000000000" pitchFamily="2" charset="-79"/>
                <a:cs typeface="SBL Hebrew" panose="02000000000000000000" pitchFamily="2" charset="-79"/>
              </a:rPr>
              <a:t>qatal</a:t>
            </a:r>
            <a:endParaRPr lang="en-CA" sz="1000" dirty="0">
              <a:solidFill>
                <a:srgbClr val="FF0000"/>
              </a:solidFill>
              <a:latin typeface="SBL Hebrew" panose="02000000000000000000" pitchFamily="2" charset="-79"/>
              <a:cs typeface="SBL Hebrew" panose="02000000000000000000" pitchFamily="2" charset="-79"/>
            </a:endParaRPr>
          </a:p>
        </p:txBody>
      </p:sp>
      <p:sp>
        <p:nvSpPr>
          <p:cNvPr id="24" name="TextBox 23"/>
          <p:cNvSpPr txBox="1"/>
          <p:nvPr/>
        </p:nvSpPr>
        <p:spPr>
          <a:xfrm>
            <a:off x="137711" y="2432130"/>
            <a:ext cx="1157689" cy="246221"/>
          </a:xfrm>
          <a:prstGeom prst="rect">
            <a:avLst/>
          </a:prstGeom>
          <a:noFill/>
        </p:spPr>
        <p:txBody>
          <a:bodyPr wrap="none" rtlCol="0">
            <a:spAutoFit/>
          </a:bodyPr>
          <a:lstStyle/>
          <a:p>
            <a:r>
              <a:rPr lang="en-US" sz="1000" dirty="0" smtClean="0">
                <a:latin typeface="SBL Hebrew" panose="02000000000000000000" pitchFamily="2" charset="-79"/>
                <a:cs typeface="SBL Hebrew" panose="02000000000000000000" pitchFamily="2" charset="-79"/>
              </a:rPr>
              <a:t>Main-line </a:t>
            </a:r>
            <a:r>
              <a:rPr lang="en-US" sz="1000" dirty="0" err="1" smtClean="0">
                <a:latin typeface="SBL Hebrew" panose="02000000000000000000" pitchFamily="2" charset="-79"/>
                <a:cs typeface="SBL Hebrew" panose="02000000000000000000" pitchFamily="2" charset="-79"/>
              </a:rPr>
              <a:t>we</a:t>
            </a:r>
            <a:r>
              <a:rPr lang="en-US" sz="1000" dirty="0" err="1" smtClean="0">
                <a:solidFill>
                  <a:srgbClr val="FF0000"/>
                </a:solidFill>
                <a:latin typeface="SBL Hebrew" panose="02000000000000000000" pitchFamily="2" charset="-79"/>
                <a:cs typeface="SBL Hebrew" panose="02000000000000000000" pitchFamily="2" charset="-79"/>
              </a:rPr>
              <a:t>qatal</a:t>
            </a:r>
            <a:endParaRPr lang="en-CA" sz="1000" dirty="0">
              <a:solidFill>
                <a:srgbClr val="FF0000"/>
              </a:solidFill>
              <a:latin typeface="SBL Hebrew" panose="02000000000000000000" pitchFamily="2" charset="-79"/>
              <a:cs typeface="SBL Hebrew" panose="02000000000000000000" pitchFamily="2" charset="-79"/>
            </a:endParaRPr>
          </a:p>
        </p:txBody>
      </p:sp>
      <p:sp>
        <p:nvSpPr>
          <p:cNvPr id="25" name="TextBox 24"/>
          <p:cNvSpPr txBox="1"/>
          <p:nvPr/>
        </p:nvSpPr>
        <p:spPr>
          <a:xfrm>
            <a:off x="0" y="3093974"/>
            <a:ext cx="764953" cy="246221"/>
          </a:xfrm>
          <a:prstGeom prst="rect">
            <a:avLst/>
          </a:prstGeom>
          <a:noFill/>
        </p:spPr>
        <p:txBody>
          <a:bodyPr wrap="none" rtlCol="0">
            <a:spAutoFit/>
          </a:bodyPr>
          <a:lstStyle/>
          <a:p>
            <a:r>
              <a:rPr lang="en-US" sz="1000" dirty="0" smtClean="0">
                <a:solidFill>
                  <a:srgbClr val="FF00FF"/>
                </a:solidFill>
                <a:latin typeface="SBL Hebrew" panose="02000000000000000000" pitchFamily="2" charset="-79"/>
                <a:cs typeface="SBL Hebrew" panose="02000000000000000000" pitchFamily="2" charset="-79"/>
              </a:rPr>
              <a:t>Imperative</a:t>
            </a:r>
            <a:endParaRPr lang="en-CA" sz="1000" dirty="0">
              <a:solidFill>
                <a:srgbClr val="FF00FF"/>
              </a:solidFill>
              <a:latin typeface="SBL Hebrew" panose="02000000000000000000" pitchFamily="2" charset="-79"/>
              <a:cs typeface="SBL Hebrew" panose="02000000000000000000" pitchFamily="2" charset="-79"/>
            </a:endParaRPr>
          </a:p>
        </p:txBody>
      </p:sp>
      <p:sp>
        <p:nvSpPr>
          <p:cNvPr id="26" name="TextBox 25"/>
          <p:cNvSpPr txBox="1"/>
          <p:nvPr/>
        </p:nvSpPr>
        <p:spPr>
          <a:xfrm>
            <a:off x="137711" y="3439096"/>
            <a:ext cx="1157689" cy="246221"/>
          </a:xfrm>
          <a:prstGeom prst="rect">
            <a:avLst/>
          </a:prstGeom>
          <a:noFill/>
        </p:spPr>
        <p:txBody>
          <a:bodyPr wrap="none" rtlCol="0">
            <a:spAutoFit/>
          </a:bodyPr>
          <a:lstStyle/>
          <a:p>
            <a:r>
              <a:rPr lang="en-US" sz="1000" dirty="0">
                <a:latin typeface="SBL Hebrew" panose="02000000000000000000" pitchFamily="2" charset="-79"/>
                <a:cs typeface="SBL Hebrew" panose="02000000000000000000" pitchFamily="2" charset="-79"/>
              </a:rPr>
              <a:t>Main-line </a:t>
            </a:r>
            <a:r>
              <a:rPr lang="en-US" sz="1000" dirty="0" err="1">
                <a:latin typeface="SBL Hebrew" panose="02000000000000000000" pitchFamily="2" charset="-79"/>
                <a:cs typeface="SBL Hebrew" panose="02000000000000000000" pitchFamily="2" charset="-79"/>
              </a:rPr>
              <a:t>we</a:t>
            </a:r>
            <a:r>
              <a:rPr lang="en-US" sz="1000" dirty="0" err="1">
                <a:solidFill>
                  <a:srgbClr val="FF0000"/>
                </a:solidFill>
                <a:latin typeface="SBL Hebrew" panose="02000000000000000000" pitchFamily="2" charset="-79"/>
                <a:cs typeface="SBL Hebrew" panose="02000000000000000000" pitchFamily="2" charset="-79"/>
              </a:rPr>
              <a:t>qatal</a:t>
            </a:r>
            <a:endParaRPr lang="en-CA" sz="1000" dirty="0">
              <a:solidFill>
                <a:srgbClr val="FF0000"/>
              </a:solidFill>
              <a:latin typeface="SBL Hebrew" panose="02000000000000000000" pitchFamily="2" charset="-79"/>
              <a:cs typeface="SBL Hebrew" panose="02000000000000000000" pitchFamily="2" charset="-79"/>
            </a:endParaRPr>
          </a:p>
        </p:txBody>
      </p:sp>
      <p:sp>
        <p:nvSpPr>
          <p:cNvPr id="27" name="TextBox 26"/>
          <p:cNvSpPr txBox="1"/>
          <p:nvPr/>
        </p:nvSpPr>
        <p:spPr>
          <a:xfrm>
            <a:off x="316503" y="3727864"/>
            <a:ext cx="1055097" cy="246221"/>
          </a:xfrm>
          <a:prstGeom prst="rect">
            <a:avLst/>
          </a:prstGeom>
          <a:noFill/>
        </p:spPr>
        <p:txBody>
          <a:bodyPr wrap="none" rtlCol="0">
            <a:spAutoFit/>
          </a:bodyPr>
          <a:lstStyle/>
          <a:p>
            <a:r>
              <a:rPr lang="en-US" sz="1000" dirty="0" smtClean="0">
                <a:latin typeface="SBL Hebrew" panose="02000000000000000000" pitchFamily="2" charset="-79"/>
                <a:cs typeface="SBL Hebrew" panose="02000000000000000000" pitchFamily="2" charset="-79"/>
              </a:rPr>
              <a:t>Off-line </a:t>
            </a:r>
            <a:r>
              <a:rPr lang="en-US" sz="1000" dirty="0" err="1">
                <a:latin typeface="SBL Hebrew" panose="02000000000000000000" pitchFamily="2" charset="-79"/>
                <a:cs typeface="SBL Hebrew" panose="02000000000000000000" pitchFamily="2" charset="-79"/>
              </a:rPr>
              <a:t>we</a:t>
            </a:r>
            <a:r>
              <a:rPr lang="en-US" sz="1000" dirty="0" err="1">
                <a:solidFill>
                  <a:srgbClr val="FF0000"/>
                </a:solidFill>
                <a:latin typeface="SBL Hebrew" panose="02000000000000000000" pitchFamily="2" charset="-79"/>
                <a:cs typeface="SBL Hebrew" panose="02000000000000000000" pitchFamily="2" charset="-79"/>
              </a:rPr>
              <a:t>qatal</a:t>
            </a:r>
            <a:endParaRPr lang="en-CA" sz="1000" dirty="0">
              <a:solidFill>
                <a:srgbClr val="FF0000"/>
              </a:solidFill>
              <a:latin typeface="SBL Hebrew" panose="02000000000000000000" pitchFamily="2" charset="-79"/>
              <a:cs typeface="SBL Hebrew" panose="02000000000000000000" pitchFamily="2" charset="-79"/>
            </a:endParaRPr>
          </a:p>
        </p:txBody>
      </p:sp>
      <p:sp>
        <p:nvSpPr>
          <p:cNvPr id="28" name="TextBox 27"/>
          <p:cNvSpPr txBox="1"/>
          <p:nvPr/>
        </p:nvSpPr>
        <p:spPr>
          <a:xfrm>
            <a:off x="137711" y="4035222"/>
            <a:ext cx="1157689" cy="246221"/>
          </a:xfrm>
          <a:prstGeom prst="rect">
            <a:avLst/>
          </a:prstGeom>
          <a:noFill/>
        </p:spPr>
        <p:txBody>
          <a:bodyPr wrap="none" rtlCol="0">
            <a:spAutoFit/>
          </a:bodyPr>
          <a:lstStyle/>
          <a:p>
            <a:r>
              <a:rPr lang="en-US" sz="1000" dirty="0">
                <a:latin typeface="SBL Hebrew" panose="02000000000000000000" pitchFamily="2" charset="-79"/>
                <a:cs typeface="SBL Hebrew" panose="02000000000000000000" pitchFamily="2" charset="-79"/>
              </a:rPr>
              <a:t>Main-line </a:t>
            </a:r>
            <a:r>
              <a:rPr lang="en-US" sz="1000" dirty="0" err="1">
                <a:latin typeface="SBL Hebrew" panose="02000000000000000000" pitchFamily="2" charset="-79"/>
                <a:cs typeface="SBL Hebrew" panose="02000000000000000000" pitchFamily="2" charset="-79"/>
              </a:rPr>
              <a:t>we</a:t>
            </a:r>
            <a:r>
              <a:rPr lang="en-US" sz="1000" dirty="0" err="1">
                <a:solidFill>
                  <a:srgbClr val="FF0000"/>
                </a:solidFill>
                <a:latin typeface="SBL Hebrew" panose="02000000000000000000" pitchFamily="2" charset="-79"/>
                <a:cs typeface="SBL Hebrew" panose="02000000000000000000" pitchFamily="2" charset="-79"/>
              </a:rPr>
              <a:t>qatal</a:t>
            </a:r>
            <a:endParaRPr lang="en-CA" sz="1000" dirty="0">
              <a:latin typeface="SBL Hebrew" panose="02000000000000000000" pitchFamily="2" charset="-79"/>
              <a:cs typeface="SBL Hebrew" panose="02000000000000000000" pitchFamily="2" charset="-79"/>
            </a:endParaRPr>
          </a:p>
        </p:txBody>
      </p:sp>
      <p:sp>
        <p:nvSpPr>
          <p:cNvPr id="29" name="TextBox 28"/>
          <p:cNvSpPr txBox="1"/>
          <p:nvPr/>
        </p:nvSpPr>
        <p:spPr>
          <a:xfrm>
            <a:off x="137711" y="4391585"/>
            <a:ext cx="1157689" cy="246221"/>
          </a:xfrm>
          <a:prstGeom prst="rect">
            <a:avLst/>
          </a:prstGeom>
          <a:noFill/>
        </p:spPr>
        <p:txBody>
          <a:bodyPr wrap="none" rtlCol="0">
            <a:spAutoFit/>
          </a:bodyPr>
          <a:lstStyle/>
          <a:p>
            <a:r>
              <a:rPr lang="en-US" sz="1000" dirty="0">
                <a:latin typeface="SBL Hebrew" panose="02000000000000000000" pitchFamily="2" charset="-79"/>
                <a:cs typeface="SBL Hebrew" panose="02000000000000000000" pitchFamily="2" charset="-79"/>
              </a:rPr>
              <a:t>Main-line </a:t>
            </a:r>
            <a:r>
              <a:rPr lang="en-US" sz="1000" dirty="0" err="1">
                <a:latin typeface="SBL Hebrew" panose="02000000000000000000" pitchFamily="2" charset="-79"/>
                <a:cs typeface="SBL Hebrew" panose="02000000000000000000" pitchFamily="2" charset="-79"/>
              </a:rPr>
              <a:t>we</a:t>
            </a:r>
            <a:r>
              <a:rPr lang="en-US" sz="1000" dirty="0" err="1">
                <a:solidFill>
                  <a:srgbClr val="FF0000"/>
                </a:solidFill>
                <a:latin typeface="SBL Hebrew" panose="02000000000000000000" pitchFamily="2" charset="-79"/>
                <a:cs typeface="SBL Hebrew" panose="02000000000000000000" pitchFamily="2" charset="-79"/>
              </a:rPr>
              <a:t>qatal</a:t>
            </a:r>
            <a:endParaRPr lang="en-CA" sz="1000" dirty="0">
              <a:latin typeface="SBL Hebrew" panose="02000000000000000000" pitchFamily="2" charset="-79"/>
              <a:cs typeface="SBL Hebrew" panose="02000000000000000000" pitchFamily="2" charset="-79"/>
            </a:endParaRPr>
          </a:p>
        </p:txBody>
      </p:sp>
      <p:sp>
        <p:nvSpPr>
          <p:cNvPr id="30" name="TextBox 29"/>
          <p:cNvSpPr txBox="1"/>
          <p:nvPr/>
        </p:nvSpPr>
        <p:spPr>
          <a:xfrm>
            <a:off x="137711" y="4741258"/>
            <a:ext cx="1157689" cy="246221"/>
          </a:xfrm>
          <a:prstGeom prst="rect">
            <a:avLst/>
          </a:prstGeom>
          <a:noFill/>
        </p:spPr>
        <p:txBody>
          <a:bodyPr wrap="none" rtlCol="0">
            <a:spAutoFit/>
          </a:bodyPr>
          <a:lstStyle/>
          <a:p>
            <a:r>
              <a:rPr lang="en-US" sz="1000" dirty="0">
                <a:latin typeface="SBL Hebrew" panose="02000000000000000000" pitchFamily="2" charset="-79"/>
                <a:cs typeface="SBL Hebrew" panose="02000000000000000000" pitchFamily="2" charset="-79"/>
              </a:rPr>
              <a:t>Main-line </a:t>
            </a:r>
            <a:r>
              <a:rPr lang="en-US" sz="1000" dirty="0" err="1">
                <a:latin typeface="SBL Hebrew" panose="02000000000000000000" pitchFamily="2" charset="-79"/>
                <a:cs typeface="SBL Hebrew" panose="02000000000000000000" pitchFamily="2" charset="-79"/>
              </a:rPr>
              <a:t>we</a:t>
            </a:r>
            <a:r>
              <a:rPr lang="en-US" sz="1000" dirty="0" err="1">
                <a:solidFill>
                  <a:srgbClr val="FF0000"/>
                </a:solidFill>
                <a:latin typeface="SBL Hebrew" panose="02000000000000000000" pitchFamily="2" charset="-79"/>
                <a:cs typeface="SBL Hebrew" panose="02000000000000000000" pitchFamily="2" charset="-79"/>
              </a:rPr>
              <a:t>qatal</a:t>
            </a:r>
            <a:endParaRPr lang="en-CA" sz="1000" dirty="0">
              <a:latin typeface="SBL Hebrew" panose="02000000000000000000" pitchFamily="2" charset="-79"/>
              <a:cs typeface="SBL Hebrew" panose="02000000000000000000" pitchFamily="2" charset="-79"/>
            </a:endParaRPr>
          </a:p>
        </p:txBody>
      </p:sp>
      <p:sp>
        <p:nvSpPr>
          <p:cNvPr id="31" name="TextBox 30"/>
          <p:cNvSpPr txBox="1"/>
          <p:nvPr/>
        </p:nvSpPr>
        <p:spPr>
          <a:xfrm>
            <a:off x="316503" y="5074827"/>
            <a:ext cx="1055097" cy="246221"/>
          </a:xfrm>
          <a:prstGeom prst="rect">
            <a:avLst/>
          </a:prstGeom>
          <a:noFill/>
        </p:spPr>
        <p:txBody>
          <a:bodyPr wrap="none" rtlCol="0">
            <a:spAutoFit/>
          </a:bodyPr>
          <a:lstStyle/>
          <a:p>
            <a:r>
              <a:rPr lang="en-US" sz="1000" dirty="0" smtClean="0">
                <a:latin typeface="SBL Hebrew" panose="02000000000000000000" pitchFamily="2" charset="-79"/>
                <a:cs typeface="SBL Hebrew" panose="02000000000000000000" pitchFamily="2" charset="-79"/>
              </a:rPr>
              <a:t>Off-line </a:t>
            </a:r>
            <a:r>
              <a:rPr lang="en-US" sz="1000" dirty="0" err="1">
                <a:latin typeface="SBL Hebrew" panose="02000000000000000000" pitchFamily="2" charset="-79"/>
                <a:cs typeface="SBL Hebrew" panose="02000000000000000000" pitchFamily="2" charset="-79"/>
              </a:rPr>
              <a:t>we</a:t>
            </a:r>
            <a:r>
              <a:rPr lang="en-US" sz="1000" dirty="0" err="1">
                <a:solidFill>
                  <a:srgbClr val="FF0000"/>
                </a:solidFill>
                <a:latin typeface="SBL Hebrew" panose="02000000000000000000" pitchFamily="2" charset="-79"/>
                <a:cs typeface="SBL Hebrew" panose="02000000000000000000" pitchFamily="2" charset="-79"/>
              </a:rPr>
              <a:t>qatal</a:t>
            </a:r>
            <a:endParaRPr lang="en-CA" sz="1000" dirty="0">
              <a:latin typeface="SBL Hebrew" panose="02000000000000000000" pitchFamily="2" charset="-79"/>
              <a:cs typeface="SBL Hebrew" panose="02000000000000000000" pitchFamily="2" charset="-79"/>
            </a:endParaRPr>
          </a:p>
        </p:txBody>
      </p:sp>
      <p:sp>
        <p:nvSpPr>
          <p:cNvPr id="32" name="TextBox 31"/>
          <p:cNvSpPr txBox="1"/>
          <p:nvPr/>
        </p:nvSpPr>
        <p:spPr>
          <a:xfrm>
            <a:off x="137711" y="5395209"/>
            <a:ext cx="1157689" cy="246221"/>
          </a:xfrm>
          <a:prstGeom prst="rect">
            <a:avLst/>
          </a:prstGeom>
          <a:noFill/>
        </p:spPr>
        <p:txBody>
          <a:bodyPr wrap="none" rtlCol="0">
            <a:spAutoFit/>
          </a:bodyPr>
          <a:lstStyle/>
          <a:p>
            <a:r>
              <a:rPr lang="en-US" sz="1000" dirty="0">
                <a:latin typeface="SBL Hebrew" panose="02000000000000000000" pitchFamily="2" charset="-79"/>
                <a:cs typeface="SBL Hebrew" panose="02000000000000000000" pitchFamily="2" charset="-79"/>
              </a:rPr>
              <a:t>Main-line </a:t>
            </a:r>
            <a:r>
              <a:rPr lang="en-US" sz="1000" dirty="0" err="1">
                <a:latin typeface="SBL Hebrew" panose="02000000000000000000" pitchFamily="2" charset="-79"/>
                <a:cs typeface="SBL Hebrew" panose="02000000000000000000" pitchFamily="2" charset="-79"/>
              </a:rPr>
              <a:t>we</a:t>
            </a:r>
            <a:r>
              <a:rPr lang="en-US" sz="1000" dirty="0" err="1">
                <a:solidFill>
                  <a:srgbClr val="FF0000"/>
                </a:solidFill>
                <a:latin typeface="SBL Hebrew" panose="02000000000000000000" pitchFamily="2" charset="-79"/>
                <a:cs typeface="SBL Hebrew" panose="02000000000000000000" pitchFamily="2" charset="-79"/>
              </a:rPr>
              <a:t>qatal</a:t>
            </a:r>
            <a:endParaRPr lang="en-CA" sz="1000" dirty="0">
              <a:latin typeface="SBL Hebrew" panose="02000000000000000000" pitchFamily="2" charset="-79"/>
              <a:cs typeface="SBL Hebrew" panose="02000000000000000000" pitchFamily="2" charset="-79"/>
            </a:endParaRPr>
          </a:p>
        </p:txBody>
      </p:sp>
      <p:sp>
        <p:nvSpPr>
          <p:cNvPr id="33" name="TextBox 32"/>
          <p:cNvSpPr txBox="1"/>
          <p:nvPr/>
        </p:nvSpPr>
        <p:spPr>
          <a:xfrm>
            <a:off x="316503" y="1754021"/>
            <a:ext cx="1034257" cy="246221"/>
          </a:xfrm>
          <a:prstGeom prst="rect">
            <a:avLst/>
          </a:prstGeom>
          <a:noFill/>
        </p:spPr>
        <p:txBody>
          <a:bodyPr wrap="none" rtlCol="0">
            <a:spAutoFit/>
          </a:bodyPr>
          <a:lstStyle/>
          <a:p>
            <a:r>
              <a:rPr lang="he-IL" sz="1000" dirty="0" smtClean="0">
                <a:latin typeface="SBL Hebrew" panose="02000000000000000000" pitchFamily="2" charset="-79"/>
                <a:cs typeface="SBL Hebrew" panose="02000000000000000000" pitchFamily="2" charset="-79"/>
              </a:rPr>
              <a:t>פֶּן</a:t>
            </a:r>
            <a:r>
              <a:rPr lang="en-US" sz="1000" dirty="0" smtClean="0">
                <a:latin typeface="SBL Hebrew" panose="02000000000000000000" pitchFamily="2" charset="-79"/>
                <a:cs typeface="SBL Hebrew" panose="02000000000000000000" pitchFamily="2" charset="-79"/>
              </a:rPr>
              <a:t> or </a:t>
            </a:r>
            <a:r>
              <a:rPr lang="he-IL" sz="1000" dirty="0" smtClean="0">
                <a:latin typeface="SBL Hebrew" panose="02000000000000000000" pitchFamily="2" charset="-79"/>
                <a:cs typeface="SBL Hebrew" panose="02000000000000000000" pitchFamily="2" charset="-79"/>
              </a:rPr>
              <a:t>לְמַעַן</a:t>
            </a:r>
            <a:r>
              <a:rPr lang="en-US" sz="1000" dirty="0" smtClean="0">
                <a:latin typeface="SBL Hebrew" panose="02000000000000000000" pitchFamily="2" charset="-79"/>
                <a:cs typeface="SBL Hebrew" panose="02000000000000000000" pitchFamily="2" charset="-79"/>
              </a:rPr>
              <a:t> </a:t>
            </a:r>
            <a:r>
              <a:rPr lang="en-US" sz="1000" dirty="0" err="1" smtClean="0">
                <a:solidFill>
                  <a:srgbClr val="008000"/>
                </a:solidFill>
                <a:latin typeface="SBL Hebrew" panose="02000000000000000000" pitchFamily="2" charset="-79"/>
                <a:cs typeface="SBL Hebrew" panose="02000000000000000000" pitchFamily="2" charset="-79"/>
              </a:rPr>
              <a:t>yiqtol</a:t>
            </a:r>
            <a:endParaRPr lang="en-US" sz="1000" dirty="0" smtClean="0">
              <a:solidFill>
                <a:srgbClr val="008000"/>
              </a:solidFill>
              <a:latin typeface="SBL Hebrew" panose="02000000000000000000" pitchFamily="2" charset="-79"/>
              <a:cs typeface="SBL Hebrew" panose="02000000000000000000" pitchFamily="2" charset="-79"/>
            </a:endParaRPr>
          </a:p>
        </p:txBody>
      </p:sp>
      <p:sp>
        <p:nvSpPr>
          <p:cNvPr id="34" name="TextBox 33"/>
          <p:cNvSpPr txBox="1"/>
          <p:nvPr/>
        </p:nvSpPr>
        <p:spPr>
          <a:xfrm>
            <a:off x="316503" y="428683"/>
            <a:ext cx="1010213" cy="246221"/>
          </a:xfrm>
          <a:prstGeom prst="rect">
            <a:avLst/>
          </a:prstGeom>
          <a:noFill/>
        </p:spPr>
        <p:txBody>
          <a:bodyPr wrap="none" rtlCol="0">
            <a:spAutoFit/>
          </a:bodyPr>
          <a:lstStyle/>
          <a:p>
            <a:r>
              <a:rPr lang="en-US" sz="1000" dirty="0" err="1" smtClean="0">
                <a:latin typeface="SBL Hebrew" panose="02000000000000000000" pitchFamily="2" charset="-79"/>
                <a:cs typeface="SBL Hebrew" panose="02000000000000000000" pitchFamily="2" charset="-79"/>
              </a:rPr>
              <a:t>Verbless</a:t>
            </a:r>
            <a:r>
              <a:rPr lang="en-US" sz="1000" dirty="0" smtClean="0">
                <a:latin typeface="SBL Hebrew" panose="02000000000000000000" pitchFamily="2" charset="-79"/>
                <a:cs typeface="SBL Hebrew" panose="02000000000000000000" pitchFamily="2" charset="-79"/>
              </a:rPr>
              <a:t> clause</a:t>
            </a:r>
            <a:endParaRPr lang="en-CA" sz="1000" dirty="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2869947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066800" y="381000"/>
            <a:ext cx="7772400" cy="6477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1800" dirty="0" smtClean="0">
                <a:latin typeface="SBL Hebrew" panose="02000000000000000000" pitchFamily="2" charset="-79"/>
                <a:cs typeface="SBL Hebrew" panose="02000000000000000000" pitchFamily="2" charset="-79"/>
              </a:rPr>
              <a:t>	</a:t>
            </a:r>
            <a:r>
              <a:rPr lang="he-IL" sz="1800" dirty="0" smtClean="0">
                <a:solidFill>
                  <a:schemeClr val="accent6">
                    <a:lumMod val="50000"/>
                  </a:schemeClr>
                </a:solidFill>
                <a:latin typeface="SBL Hebrew" panose="02000000000000000000" pitchFamily="2" charset="-79"/>
                <a:cs typeface="SBL Hebrew" panose="02000000000000000000" pitchFamily="2" charset="-79"/>
              </a:rPr>
              <a:t>וְהָיָ֞ה </a:t>
            </a:r>
          </a:p>
          <a:p>
            <a:pPr marL="0" indent="0" algn="r" defTabSz="457200" rtl="1">
              <a:buNone/>
              <a:tabLst>
                <a:tab pos="228600" algn="r"/>
                <a:tab pos="457200" algn="r"/>
                <a:tab pos="690563" algn="r"/>
                <a:tab pos="914400" algn="r"/>
                <a:tab pos="4114800" algn="r"/>
                <a:tab pos="8629650" algn="l"/>
              </a:tabLst>
            </a:pPr>
            <a:r>
              <a:rPr lang="he-IL" sz="1800" dirty="0" smtClean="0">
                <a:latin typeface="SBL Hebrew" panose="02000000000000000000" pitchFamily="2" charset="-79"/>
                <a:cs typeface="SBL Hebrew" panose="02000000000000000000" pitchFamily="2" charset="-79"/>
              </a:rPr>
              <a:t>	</a:t>
            </a:r>
            <a:r>
              <a:rPr lang="he-IL" sz="1800" dirty="0">
                <a:latin typeface="SBL Hebrew" panose="02000000000000000000" pitchFamily="2" charset="-79"/>
                <a:cs typeface="SBL Hebrew" panose="02000000000000000000" pitchFamily="2" charset="-79"/>
              </a:rPr>
              <a:t>	</a:t>
            </a:r>
            <a:r>
              <a:rPr lang="he-IL" sz="1800" dirty="0" smtClean="0">
                <a:latin typeface="SBL Hebrew" panose="02000000000000000000" pitchFamily="2" charset="-79"/>
                <a:cs typeface="SBL Hebrew" panose="02000000000000000000" pitchFamily="2" charset="-79"/>
              </a:rPr>
              <a:t>כִּ֥י </a:t>
            </a:r>
            <a:r>
              <a:rPr lang="he-IL" sz="1800" dirty="0">
                <a:solidFill>
                  <a:srgbClr val="008000"/>
                </a:solidFill>
                <a:latin typeface="SBL Hebrew" panose="02000000000000000000" pitchFamily="2" charset="-79"/>
                <a:cs typeface="SBL Hebrew" panose="02000000000000000000" pitchFamily="2" charset="-79"/>
              </a:rPr>
              <a:t>יְבִיאֲךָ֣</a:t>
            </a:r>
            <a:r>
              <a:rPr lang="he-IL" sz="1800" dirty="0">
                <a:latin typeface="SBL Hebrew" panose="02000000000000000000" pitchFamily="2" charset="-79"/>
                <a:cs typeface="SBL Hebrew" panose="02000000000000000000" pitchFamily="2" charset="-79"/>
              </a:rPr>
              <a:t> ׀ יְהוָ֣ה אֱלֹהֶ֗יךָ אֶל־הָאָ֜רֶץ אֲשֶׁ֨ר נִשְׁבַּ֧ע לַאֲבֹתֶ֛יךָ לְאַבְרָהָ֛ם לְיִצְחָ֥ק וּֽלְיַעֲקֹ֖ב לָ֣תֶת לָ֑ךְ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latin typeface="SBL Hebrew" panose="02000000000000000000" pitchFamily="2" charset="-79"/>
                <a:cs typeface="SBL Hebrew" panose="02000000000000000000" pitchFamily="2" charset="-79"/>
              </a:rPr>
              <a:t>		</a:t>
            </a:r>
            <a:r>
              <a:rPr lang="he-IL" sz="1800" dirty="0">
                <a:latin typeface="SBL Hebrew" panose="02000000000000000000" pitchFamily="2" charset="-79"/>
                <a:cs typeface="SBL Hebrew" panose="02000000000000000000" pitchFamily="2" charset="-79"/>
              </a:rPr>
              <a:t>	</a:t>
            </a:r>
            <a:r>
              <a:rPr lang="he-IL" sz="1800" dirty="0" smtClean="0">
                <a:latin typeface="SBL Hebrew" panose="02000000000000000000" pitchFamily="2" charset="-79"/>
                <a:cs typeface="SBL Hebrew" panose="02000000000000000000" pitchFamily="2" charset="-79"/>
              </a:rPr>
              <a:t>עָרִ֛ים </a:t>
            </a:r>
            <a:r>
              <a:rPr lang="he-IL" sz="1800" dirty="0">
                <a:latin typeface="SBL Hebrew" panose="02000000000000000000" pitchFamily="2" charset="-79"/>
                <a:cs typeface="SBL Hebrew" panose="02000000000000000000" pitchFamily="2" charset="-79"/>
              </a:rPr>
              <a:t>גְּדֹלֹ֥ת וְטֹבֹ֖ת אֲשֶׁ֥ר לֹא־בָנִֽיתָ׃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latin typeface="SBL Hebrew" panose="02000000000000000000" pitchFamily="2" charset="-79"/>
                <a:cs typeface="SBL Hebrew" panose="02000000000000000000" pitchFamily="2" charset="-79"/>
              </a:rPr>
              <a:t>			וּבָ֨תִּ֜ים </a:t>
            </a:r>
            <a:r>
              <a:rPr lang="he-IL" sz="1800" dirty="0">
                <a:latin typeface="SBL Hebrew" panose="02000000000000000000" pitchFamily="2" charset="-79"/>
                <a:cs typeface="SBL Hebrew" panose="02000000000000000000" pitchFamily="2" charset="-79"/>
              </a:rPr>
              <a:t>מְלֵאִ֣ים כָּל־טוּב֮ אֲשֶׁ֣ר לֹא־מִלֵּאתָ֒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latin typeface="SBL Hebrew" panose="02000000000000000000" pitchFamily="2" charset="-79"/>
                <a:cs typeface="SBL Hebrew" panose="02000000000000000000" pitchFamily="2" charset="-79"/>
              </a:rPr>
              <a:t>		</a:t>
            </a:r>
            <a:r>
              <a:rPr lang="he-IL" sz="1800" dirty="0">
                <a:latin typeface="SBL Hebrew" panose="02000000000000000000" pitchFamily="2" charset="-79"/>
                <a:cs typeface="SBL Hebrew" panose="02000000000000000000" pitchFamily="2" charset="-79"/>
              </a:rPr>
              <a:t>	</a:t>
            </a:r>
            <a:r>
              <a:rPr lang="he-IL" sz="1800" dirty="0" smtClean="0">
                <a:latin typeface="SBL Hebrew" panose="02000000000000000000" pitchFamily="2" charset="-79"/>
                <a:cs typeface="SBL Hebrew" panose="02000000000000000000" pitchFamily="2" charset="-79"/>
              </a:rPr>
              <a:t>וּבֹרֹ֤ת </a:t>
            </a:r>
            <a:r>
              <a:rPr lang="he-IL" sz="1800" dirty="0">
                <a:latin typeface="SBL Hebrew" panose="02000000000000000000" pitchFamily="2" charset="-79"/>
                <a:cs typeface="SBL Hebrew" panose="02000000000000000000" pitchFamily="2" charset="-79"/>
              </a:rPr>
              <a:t>חֲצוּבִים֙ אֲשֶׁ֣ר לֹא־חָצַ֔בְתָּ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latin typeface="SBL Hebrew" panose="02000000000000000000" pitchFamily="2" charset="-79"/>
                <a:cs typeface="SBL Hebrew" panose="02000000000000000000" pitchFamily="2" charset="-79"/>
              </a:rPr>
              <a:t>		</a:t>
            </a:r>
            <a:r>
              <a:rPr lang="he-IL" sz="1800" dirty="0">
                <a:latin typeface="SBL Hebrew" panose="02000000000000000000" pitchFamily="2" charset="-79"/>
                <a:cs typeface="SBL Hebrew" panose="02000000000000000000" pitchFamily="2" charset="-79"/>
              </a:rPr>
              <a:t>	</a:t>
            </a:r>
            <a:r>
              <a:rPr lang="he-IL" sz="1800" dirty="0" smtClean="0">
                <a:latin typeface="SBL Hebrew" panose="02000000000000000000" pitchFamily="2" charset="-79"/>
                <a:cs typeface="SBL Hebrew" panose="02000000000000000000" pitchFamily="2" charset="-79"/>
              </a:rPr>
              <a:t>כְּרָמִ֥ים </a:t>
            </a:r>
            <a:r>
              <a:rPr lang="he-IL" sz="1800" dirty="0">
                <a:latin typeface="SBL Hebrew" panose="02000000000000000000" pitchFamily="2" charset="-79"/>
                <a:cs typeface="SBL Hebrew" panose="02000000000000000000" pitchFamily="2" charset="-79"/>
              </a:rPr>
              <a:t>וְזֵיתִ֖ים אֲשֶׁ֣ר לֹא־נָטָ֑עְתָּ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latin typeface="SBL Hebrew" panose="02000000000000000000" pitchFamily="2" charset="-79"/>
                <a:cs typeface="SBL Hebrew" panose="02000000000000000000" pitchFamily="2" charset="-79"/>
              </a:rPr>
              <a:t>	וְ</a:t>
            </a:r>
            <a:r>
              <a:rPr lang="he-IL" sz="1800" dirty="0" smtClean="0">
                <a:solidFill>
                  <a:srgbClr val="FF0000"/>
                </a:solidFill>
                <a:latin typeface="SBL Hebrew" panose="02000000000000000000" pitchFamily="2" charset="-79"/>
                <a:cs typeface="SBL Hebrew" panose="02000000000000000000" pitchFamily="2" charset="-79"/>
              </a:rPr>
              <a:t>אָכַלְתָּ֖</a:t>
            </a:r>
            <a:r>
              <a:rPr lang="he-IL" sz="1800" dirty="0" smtClean="0">
                <a:latin typeface="SBL Hebrew" panose="02000000000000000000" pitchFamily="2" charset="-79"/>
                <a:cs typeface="SBL Hebrew" panose="02000000000000000000" pitchFamily="2" charset="-79"/>
              </a:rPr>
              <a:t> </a:t>
            </a:r>
          </a:p>
          <a:p>
            <a:pPr marL="0" indent="0" algn="r" defTabSz="457200" rtl="1">
              <a:buNone/>
              <a:tabLst>
                <a:tab pos="228600" algn="r"/>
                <a:tab pos="457200" algn="r"/>
                <a:tab pos="690563" algn="r"/>
                <a:tab pos="914400" algn="r"/>
                <a:tab pos="4114800" algn="r"/>
                <a:tab pos="8629650" algn="l"/>
              </a:tabLst>
            </a:pPr>
            <a:r>
              <a:rPr lang="he-IL" sz="1800" dirty="0" smtClean="0">
                <a:latin typeface="SBL Hebrew" panose="02000000000000000000" pitchFamily="2" charset="-79"/>
                <a:cs typeface="SBL Hebrew" panose="02000000000000000000" pitchFamily="2" charset="-79"/>
              </a:rPr>
              <a:t>	וְ</a:t>
            </a:r>
            <a:r>
              <a:rPr lang="he-IL" sz="1800" dirty="0" smtClean="0">
                <a:solidFill>
                  <a:srgbClr val="FF0000"/>
                </a:solidFill>
                <a:latin typeface="SBL Hebrew" panose="02000000000000000000" pitchFamily="2" charset="-79"/>
                <a:cs typeface="SBL Hebrew" panose="02000000000000000000" pitchFamily="2" charset="-79"/>
              </a:rPr>
              <a:t>שָׂבָֽעְתָּ</a:t>
            </a:r>
            <a:r>
              <a:rPr lang="he-IL" sz="1800" dirty="0">
                <a:latin typeface="SBL Hebrew" panose="02000000000000000000" pitchFamily="2" charset="-79"/>
                <a:cs typeface="SBL Hebrew" panose="02000000000000000000" pitchFamily="2" charset="-79"/>
              </a:rPr>
              <a:t>׃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solidFill>
                  <a:srgbClr val="FF00FF"/>
                </a:solidFill>
                <a:latin typeface="SBL Hebrew" panose="02000000000000000000" pitchFamily="2" charset="-79"/>
                <a:cs typeface="SBL Hebrew" panose="02000000000000000000" pitchFamily="2" charset="-79"/>
              </a:rPr>
              <a:t>הִשָּׁ֣מֶר</a:t>
            </a:r>
            <a:r>
              <a:rPr lang="he-IL" sz="1800" dirty="0">
                <a:latin typeface="SBL Hebrew" panose="02000000000000000000" pitchFamily="2" charset="-79"/>
                <a:cs typeface="SBL Hebrew" panose="02000000000000000000" pitchFamily="2" charset="-79"/>
              </a:rPr>
              <a:t> לְךָ֔ </a:t>
            </a:r>
          </a:p>
          <a:p>
            <a:pPr marL="0" indent="0" algn="r" defTabSz="457200" rtl="1">
              <a:buNone/>
              <a:tabLst>
                <a:tab pos="228600" algn="r"/>
                <a:tab pos="457200" algn="r"/>
                <a:tab pos="690563" algn="r"/>
                <a:tab pos="914400" algn="r"/>
                <a:tab pos="4114800" algn="r"/>
                <a:tab pos="8629650" algn="l"/>
              </a:tabLst>
            </a:pPr>
            <a:r>
              <a:rPr lang="he-IL" sz="1800" dirty="0" smtClean="0">
                <a:latin typeface="SBL Hebrew" panose="02000000000000000000" pitchFamily="2" charset="-79"/>
                <a:cs typeface="SBL Hebrew" panose="02000000000000000000" pitchFamily="2" charset="-79"/>
              </a:rPr>
              <a:t>	פֶּן־</a:t>
            </a:r>
            <a:r>
              <a:rPr lang="he-IL" sz="1800" dirty="0" smtClean="0">
                <a:solidFill>
                  <a:srgbClr val="008000"/>
                </a:solidFill>
                <a:latin typeface="SBL Hebrew" panose="02000000000000000000" pitchFamily="2" charset="-79"/>
                <a:cs typeface="SBL Hebrew" panose="02000000000000000000" pitchFamily="2" charset="-79"/>
              </a:rPr>
              <a:t>תִּשְׁכַּ֖ח</a:t>
            </a:r>
            <a:r>
              <a:rPr lang="he-IL" sz="1800" dirty="0" smtClean="0">
                <a:latin typeface="SBL Hebrew" panose="02000000000000000000" pitchFamily="2" charset="-79"/>
                <a:cs typeface="SBL Hebrew" panose="02000000000000000000" pitchFamily="2" charset="-79"/>
              </a:rPr>
              <a:t> </a:t>
            </a:r>
            <a:r>
              <a:rPr lang="he-IL" sz="1800" dirty="0">
                <a:latin typeface="SBL Hebrew" panose="02000000000000000000" pitchFamily="2" charset="-79"/>
                <a:cs typeface="SBL Hebrew" panose="02000000000000000000" pitchFamily="2" charset="-79"/>
              </a:rPr>
              <a:t>אֶת־יְהוָ֑ה אֲשֶׁ֧ר הוֹצִֽיאֲךָ֛ מֵאֶ֥רֶץ מִצְרַ֖יִם מִבֵּ֥ית עֲבָדִֽים׃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latin typeface="SBL Hebrew" panose="02000000000000000000" pitchFamily="2" charset="-79"/>
                <a:cs typeface="SBL Hebrew" panose="02000000000000000000" pitchFamily="2" charset="-79"/>
              </a:rPr>
              <a:t>	אֶת־יְהוָ֧ה </a:t>
            </a:r>
            <a:r>
              <a:rPr lang="he-IL" sz="1800" dirty="0">
                <a:latin typeface="SBL Hebrew" panose="02000000000000000000" pitchFamily="2" charset="-79"/>
                <a:cs typeface="SBL Hebrew" panose="02000000000000000000" pitchFamily="2" charset="-79"/>
              </a:rPr>
              <a:t>אֱלֹהֶ֛יךָ </a:t>
            </a:r>
            <a:r>
              <a:rPr lang="he-IL" sz="1800" dirty="0">
                <a:solidFill>
                  <a:srgbClr val="008000"/>
                </a:solidFill>
                <a:latin typeface="SBL Hebrew" panose="02000000000000000000" pitchFamily="2" charset="-79"/>
                <a:cs typeface="SBL Hebrew" panose="02000000000000000000" pitchFamily="2" charset="-79"/>
              </a:rPr>
              <a:t>תִּירָ֖א </a:t>
            </a:r>
            <a:endParaRPr lang="he-IL" sz="1800" dirty="0" smtClean="0">
              <a:solidFill>
                <a:srgbClr val="008000"/>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latin typeface="SBL Hebrew" panose="02000000000000000000" pitchFamily="2" charset="-79"/>
                <a:cs typeface="SBL Hebrew" panose="02000000000000000000" pitchFamily="2" charset="-79"/>
              </a:rPr>
              <a:t>	</a:t>
            </a:r>
            <a:r>
              <a:rPr lang="he-IL" sz="1800" dirty="0" smtClean="0">
                <a:latin typeface="SBL Hebrew" panose="02000000000000000000" pitchFamily="2" charset="-79"/>
                <a:cs typeface="SBL Hebrew" panose="02000000000000000000" pitchFamily="2" charset="-79"/>
              </a:rPr>
              <a:t>וְאֹת֣וֹ </a:t>
            </a:r>
            <a:r>
              <a:rPr lang="he-IL" sz="1800" dirty="0">
                <a:solidFill>
                  <a:srgbClr val="008000"/>
                </a:solidFill>
                <a:latin typeface="SBL Hebrew" panose="02000000000000000000" pitchFamily="2" charset="-79"/>
                <a:cs typeface="SBL Hebrew" panose="02000000000000000000" pitchFamily="2" charset="-79"/>
              </a:rPr>
              <a:t>תַעֲבֹ֑ד </a:t>
            </a:r>
            <a:endParaRPr lang="he-IL" sz="1800" dirty="0" smtClean="0">
              <a:solidFill>
                <a:srgbClr val="008000"/>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latin typeface="SBL Hebrew" panose="02000000000000000000" pitchFamily="2" charset="-79"/>
                <a:cs typeface="SBL Hebrew" panose="02000000000000000000" pitchFamily="2" charset="-79"/>
              </a:rPr>
              <a:t>	</a:t>
            </a:r>
            <a:r>
              <a:rPr lang="he-IL" sz="1800" dirty="0" smtClean="0">
                <a:latin typeface="SBL Hebrew" panose="02000000000000000000" pitchFamily="2" charset="-79"/>
                <a:cs typeface="SBL Hebrew" panose="02000000000000000000" pitchFamily="2" charset="-79"/>
              </a:rPr>
              <a:t>וּבִשְׁמ֖וֹ </a:t>
            </a:r>
            <a:r>
              <a:rPr lang="he-IL" sz="1800" dirty="0">
                <a:solidFill>
                  <a:srgbClr val="008000"/>
                </a:solidFill>
                <a:latin typeface="SBL Hebrew" panose="02000000000000000000" pitchFamily="2" charset="-79"/>
                <a:cs typeface="SBL Hebrew" panose="02000000000000000000" pitchFamily="2" charset="-79"/>
              </a:rPr>
              <a:t>תִּשָּׁבֵֽעַ</a:t>
            </a:r>
            <a:r>
              <a:rPr lang="he-IL" sz="1800" dirty="0">
                <a:latin typeface="SBL Hebrew" panose="02000000000000000000" pitchFamily="2" charset="-79"/>
                <a:cs typeface="SBL Hebrew" panose="02000000000000000000" pitchFamily="2" charset="-79"/>
              </a:rPr>
              <a:t>׃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latin typeface="SBL Hebrew" panose="02000000000000000000" pitchFamily="2" charset="-79"/>
                <a:cs typeface="SBL Hebrew" panose="02000000000000000000" pitchFamily="2" charset="-79"/>
              </a:rPr>
              <a:t>	לֹ֣א </a:t>
            </a:r>
            <a:r>
              <a:rPr lang="he-IL" sz="1800" dirty="0">
                <a:solidFill>
                  <a:srgbClr val="008000"/>
                </a:solidFill>
                <a:latin typeface="SBL Hebrew" panose="02000000000000000000" pitchFamily="2" charset="-79"/>
                <a:cs typeface="SBL Hebrew" panose="02000000000000000000" pitchFamily="2" charset="-79"/>
              </a:rPr>
              <a:t>תֵֽלְכ֔וּן</a:t>
            </a:r>
            <a:r>
              <a:rPr lang="he-IL" sz="1800" dirty="0">
                <a:latin typeface="SBL Hebrew" panose="02000000000000000000" pitchFamily="2" charset="-79"/>
                <a:cs typeface="SBL Hebrew" panose="02000000000000000000" pitchFamily="2" charset="-79"/>
              </a:rPr>
              <a:t> אַחֲרֵ֖י אֱלֹהִ֣ים אֲחֵרִ֑ים מֵאֱלֹהֵי֙ הָֽעַמִּ֔ים אֲשֶׁ֖ר סְבִיבוֹתֵיכֶֽם׃ </a:t>
            </a:r>
            <a:endParaRPr lang="en-US"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latin typeface="SBL Hebrew" panose="02000000000000000000" pitchFamily="2" charset="-79"/>
                <a:cs typeface="SBL Hebrew" panose="02000000000000000000" pitchFamily="2" charset="-79"/>
              </a:rPr>
              <a:t>		כִּ֣י </a:t>
            </a:r>
            <a:r>
              <a:rPr lang="he-IL" sz="1800" dirty="0">
                <a:latin typeface="SBL Hebrew" panose="02000000000000000000" pitchFamily="2" charset="-79"/>
                <a:cs typeface="SBL Hebrew" panose="02000000000000000000" pitchFamily="2" charset="-79"/>
              </a:rPr>
              <a:t>אֵ֥ל קַנָּ֛א יְהוָ֥ה אֱלֹהֶ֖יךָ בְּקִרְבֶּ֑ךָ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latin typeface="SBL Hebrew" panose="02000000000000000000" pitchFamily="2" charset="-79"/>
                <a:cs typeface="SBL Hebrew" panose="02000000000000000000" pitchFamily="2" charset="-79"/>
              </a:rPr>
              <a:t>	</a:t>
            </a:r>
            <a:r>
              <a:rPr lang="he-IL" sz="1800" dirty="0" smtClean="0">
                <a:latin typeface="SBL Hebrew" panose="02000000000000000000" pitchFamily="2" charset="-79"/>
                <a:cs typeface="SBL Hebrew" panose="02000000000000000000" pitchFamily="2" charset="-79"/>
              </a:rPr>
              <a:t>פֶּן־</a:t>
            </a:r>
            <a:r>
              <a:rPr lang="he-IL" sz="1800" dirty="0" smtClean="0">
                <a:solidFill>
                  <a:srgbClr val="008000"/>
                </a:solidFill>
                <a:latin typeface="SBL Hebrew" panose="02000000000000000000" pitchFamily="2" charset="-79"/>
                <a:cs typeface="SBL Hebrew" panose="02000000000000000000" pitchFamily="2" charset="-79"/>
              </a:rPr>
              <a:t>יֶ֠חֱרֶה </a:t>
            </a:r>
            <a:r>
              <a:rPr lang="he-IL" sz="1800" dirty="0">
                <a:latin typeface="SBL Hebrew" panose="02000000000000000000" pitchFamily="2" charset="-79"/>
                <a:cs typeface="SBL Hebrew" panose="02000000000000000000" pitchFamily="2" charset="-79"/>
              </a:rPr>
              <a:t>אַף־יְהוָ֤ה אֱלֹהֶ֙יךָ֙ בָּ֔ךְ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latin typeface="SBL Hebrew" panose="02000000000000000000" pitchFamily="2" charset="-79"/>
                <a:cs typeface="SBL Hebrew" panose="02000000000000000000" pitchFamily="2" charset="-79"/>
              </a:rPr>
              <a:t>	</a:t>
            </a:r>
            <a:r>
              <a:rPr lang="he-IL" sz="1800" dirty="0" smtClean="0">
                <a:latin typeface="SBL Hebrew" panose="02000000000000000000" pitchFamily="2" charset="-79"/>
                <a:cs typeface="SBL Hebrew" panose="02000000000000000000" pitchFamily="2" charset="-79"/>
              </a:rPr>
              <a:t>וְ</a:t>
            </a:r>
            <a:r>
              <a:rPr lang="he-IL" sz="1800" dirty="0" smtClean="0">
                <a:solidFill>
                  <a:srgbClr val="FF0000"/>
                </a:solidFill>
                <a:latin typeface="SBL Hebrew" panose="02000000000000000000" pitchFamily="2" charset="-79"/>
                <a:cs typeface="SBL Hebrew" panose="02000000000000000000" pitchFamily="2" charset="-79"/>
              </a:rPr>
              <a:t>הִשְׁמִ֣ידְךָ֔</a:t>
            </a:r>
            <a:r>
              <a:rPr lang="he-IL" sz="1800" dirty="0" smtClean="0">
                <a:latin typeface="SBL Hebrew" panose="02000000000000000000" pitchFamily="2" charset="-79"/>
                <a:cs typeface="SBL Hebrew" panose="02000000000000000000" pitchFamily="2" charset="-79"/>
              </a:rPr>
              <a:t> </a:t>
            </a:r>
            <a:r>
              <a:rPr lang="he-IL" sz="1800" dirty="0">
                <a:latin typeface="SBL Hebrew" panose="02000000000000000000" pitchFamily="2" charset="-79"/>
                <a:cs typeface="SBL Hebrew" panose="02000000000000000000" pitchFamily="2" charset="-79"/>
              </a:rPr>
              <a:t>מֵעַ֖ל פְּנֵ֥י הָאֲדָמָֽה׃ </a:t>
            </a:r>
            <a:endParaRPr lang="en-US"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latin typeface="SBL Hebrew" panose="02000000000000000000" pitchFamily="2" charset="-79"/>
                <a:cs typeface="SBL Hebrew" panose="02000000000000000000" pitchFamily="2" charset="-79"/>
              </a:rPr>
              <a:t>	לֹ֣א </a:t>
            </a:r>
            <a:r>
              <a:rPr lang="he-IL" sz="1800" dirty="0">
                <a:solidFill>
                  <a:srgbClr val="008000"/>
                </a:solidFill>
                <a:latin typeface="SBL Hebrew" panose="02000000000000000000" pitchFamily="2" charset="-79"/>
                <a:cs typeface="SBL Hebrew" panose="02000000000000000000" pitchFamily="2" charset="-79"/>
              </a:rPr>
              <a:t>תְנַסּ֔וּ</a:t>
            </a:r>
            <a:r>
              <a:rPr lang="he-IL" sz="1800" dirty="0">
                <a:latin typeface="SBL Hebrew" panose="02000000000000000000" pitchFamily="2" charset="-79"/>
                <a:cs typeface="SBL Hebrew" panose="02000000000000000000" pitchFamily="2" charset="-79"/>
              </a:rPr>
              <a:t> אֶת־יְהוָ֖ה אֱלֹהֵיכֶ֑ם כַּאֲשֶׁ֥ר נִסִּיתֶ֖ם בַּמַּסָּֽה׃ </a:t>
            </a:r>
            <a:endParaRPr lang="en-US"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latin typeface="SBL Hebrew" panose="02000000000000000000" pitchFamily="2" charset="-79"/>
                <a:cs typeface="SBL Hebrew" panose="02000000000000000000" pitchFamily="2" charset="-79"/>
              </a:rPr>
              <a:t>	</a:t>
            </a:r>
            <a:r>
              <a:rPr lang="he-IL" sz="1800" dirty="0" smtClean="0">
                <a:solidFill>
                  <a:srgbClr val="7030A0"/>
                </a:solidFill>
                <a:latin typeface="SBL Hebrew" panose="02000000000000000000" pitchFamily="2" charset="-79"/>
                <a:cs typeface="SBL Hebrew" panose="02000000000000000000" pitchFamily="2" charset="-79"/>
              </a:rPr>
              <a:t>שָׁמ֣וֹר</a:t>
            </a:r>
            <a:r>
              <a:rPr lang="he-IL" sz="1800" dirty="0" smtClean="0">
                <a:latin typeface="SBL Hebrew" panose="02000000000000000000" pitchFamily="2" charset="-79"/>
                <a:cs typeface="SBL Hebrew" panose="02000000000000000000" pitchFamily="2" charset="-79"/>
              </a:rPr>
              <a:t> </a:t>
            </a:r>
            <a:r>
              <a:rPr lang="he-IL" sz="1800" dirty="0">
                <a:solidFill>
                  <a:srgbClr val="008000"/>
                </a:solidFill>
                <a:latin typeface="SBL Hebrew" panose="02000000000000000000" pitchFamily="2" charset="-79"/>
                <a:cs typeface="SBL Hebrew" panose="02000000000000000000" pitchFamily="2" charset="-79"/>
              </a:rPr>
              <a:t>תִּשְׁמְר֔וּן</a:t>
            </a:r>
            <a:r>
              <a:rPr lang="he-IL" sz="1800" dirty="0">
                <a:latin typeface="SBL Hebrew" panose="02000000000000000000" pitchFamily="2" charset="-79"/>
                <a:cs typeface="SBL Hebrew" panose="02000000000000000000" pitchFamily="2" charset="-79"/>
              </a:rPr>
              <a:t> אֶת־מִצְוֺ֖ת יְהוָ֣ה אֱלֹהֵיכֶ֑ם וְעֵדֹתָ֥יו וְחֻקָּ֖יו אֲשֶׁ֥ר צִוָּֽךְ׃ </a:t>
            </a:r>
          </a:p>
        </p:txBody>
      </p:sp>
      <p:sp>
        <p:nvSpPr>
          <p:cNvPr id="18" name="TextBox 17"/>
          <p:cNvSpPr txBox="1"/>
          <p:nvPr/>
        </p:nvSpPr>
        <p:spPr>
          <a:xfrm>
            <a:off x="8763000" y="411528"/>
            <a:ext cx="431528" cy="276999"/>
          </a:xfrm>
          <a:prstGeom prst="rect">
            <a:avLst/>
          </a:prstGeom>
          <a:noFill/>
        </p:spPr>
        <p:txBody>
          <a:bodyPr wrap="none" rtlCol="0">
            <a:spAutoFit/>
          </a:bodyPr>
          <a:lstStyle/>
          <a:p>
            <a:r>
              <a:rPr lang="en-US" sz="1200" dirty="0" smtClean="0"/>
              <a:t>10A</a:t>
            </a:r>
            <a:endParaRPr lang="en-US" sz="1200" dirty="0"/>
          </a:p>
        </p:txBody>
      </p:sp>
      <p:sp>
        <p:nvSpPr>
          <p:cNvPr id="19" name="TextBox 18"/>
          <p:cNvSpPr txBox="1"/>
          <p:nvPr/>
        </p:nvSpPr>
        <p:spPr>
          <a:xfrm>
            <a:off x="8763000" y="752289"/>
            <a:ext cx="425116" cy="276999"/>
          </a:xfrm>
          <a:prstGeom prst="rect">
            <a:avLst/>
          </a:prstGeom>
          <a:noFill/>
        </p:spPr>
        <p:txBody>
          <a:bodyPr wrap="none" rtlCol="0">
            <a:spAutoFit/>
          </a:bodyPr>
          <a:lstStyle/>
          <a:p>
            <a:r>
              <a:rPr lang="en-US" sz="1200" dirty="0" smtClean="0"/>
              <a:t>10B</a:t>
            </a:r>
            <a:endParaRPr lang="en-US" sz="1200" dirty="0"/>
          </a:p>
        </p:txBody>
      </p:sp>
      <p:sp>
        <p:nvSpPr>
          <p:cNvPr id="20" name="TextBox 19"/>
          <p:cNvSpPr txBox="1"/>
          <p:nvPr/>
        </p:nvSpPr>
        <p:spPr>
          <a:xfrm>
            <a:off x="8763000" y="2399524"/>
            <a:ext cx="417102" cy="276999"/>
          </a:xfrm>
          <a:prstGeom prst="rect">
            <a:avLst/>
          </a:prstGeom>
          <a:noFill/>
        </p:spPr>
        <p:txBody>
          <a:bodyPr wrap="none" rtlCol="0">
            <a:spAutoFit/>
          </a:bodyPr>
          <a:lstStyle/>
          <a:p>
            <a:r>
              <a:rPr lang="en-US" sz="1200" dirty="0" smtClean="0"/>
              <a:t>11E</a:t>
            </a:r>
            <a:endParaRPr lang="en-US" sz="1200" dirty="0"/>
          </a:p>
        </p:txBody>
      </p:sp>
      <p:sp>
        <p:nvSpPr>
          <p:cNvPr id="21" name="TextBox 20"/>
          <p:cNvSpPr txBox="1"/>
          <p:nvPr/>
        </p:nvSpPr>
        <p:spPr>
          <a:xfrm>
            <a:off x="8763000" y="2715207"/>
            <a:ext cx="412292" cy="276999"/>
          </a:xfrm>
          <a:prstGeom prst="rect">
            <a:avLst/>
          </a:prstGeom>
          <a:noFill/>
        </p:spPr>
        <p:txBody>
          <a:bodyPr wrap="none" rtlCol="0">
            <a:spAutoFit/>
          </a:bodyPr>
          <a:lstStyle/>
          <a:p>
            <a:r>
              <a:rPr lang="en-US" sz="1200" dirty="0" smtClean="0"/>
              <a:t>11F</a:t>
            </a:r>
            <a:endParaRPr lang="en-US" sz="1200" dirty="0"/>
          </a:p>
        </p:txBody>
      </p:sp>
      <p:sp>
        <p:nvSpPr>
          <p:cNvPr id="27" name="TextBox 26"/>
          <p:cNvSpPr txBox="1"/>
          <p:nvPr/>
        </p:nvSpPr>
        <p:spPr>
          <a:xfrm>
            <a:off x="8763000" y="3048192"/>
            <a:ext cx="431528" cy="276999"/>
          </a:xfrm>
          <a:prstGeom prst="rect">
            <a:avLst/>
          </a:prstGeom>
          <a:noFill/>
        </p:spPr>
        <p:txBody>
          <a:bodyPr wrap="none" rtlCol="0">
            <a:spAutoFit/>
          </a:bodyPr>
          <a:lstStyle/>
          <a:p>
            <a:r>
              <a:rPr lang="en-US" sz="1200" dirty="0" smtClean="0"/>
              <a:t>12A</a:t>
            </a:r>
            <a:endParaRPr lang="en-US" sz="1200" dirty="0"/>
          </a:p>
        </p:txBody>
      </p:sp>
      <p:sp>
        <p:nvSpPr>
          <p:cNvPr id="28" name="TextBox 27"/>
          <p:cNvSpPr txBox="1"/>
          <p:nvPr/>
        </p:nvSpPr>
        <p:spPr>
          <a:xfrm>
            <a:off x="8763000" y="3381559"/>
            <a:ext cx="425116" cy="276999"/>
          </a:xfrm>
          <a:prstGeom prst="rect">
            <a:avLst/>
          </a:prstGeom>
          <a:noFill/>
        </p:spPr>
        <p:txBody>
          <a:bodyPr wrap="none" rtlCol="0">
            <a:spAutoFit/>
          </a:bodyPr>
          <a:lstStyle/>
          <a:p>
            <a:r>
              <a:rPr lang="en-US" sz="1200" dirty="0" smtClean="0"/>
              <a:t>12B</a:t>
            </a:r>
            <a:endParaRPr lang="en-US" sz="1200" dirty="0"/>
          </a:p>
        </p:txBody>
      </p:sp>
      <p:sp>
        <p:nvSpPr>
          <p:cNvPr id="29" name="TextBox 28"/>
          <p:cNvSpPr txBox="1"/>
          <p:nvPr/>
        </p:nvSpPr>
        <p:spPr>
          <a:xfrm>
            <a:off x="8763000" y="3694924"/>
            <a:ext cx="431528" cy="276999"/>
          </a:xfrm>
          <a:prstGeom prst="rect">
            <a:avLst/>
          </a:prstGeom>
          <a:noFill/>
        </p:spPr>
        <p:txBody>
          <a:bodyPr wrap="none" rtlCol="0">
            <a:spAutoFit/>
          </a:bodyPr>
          <a:lstStyle/>
          <a:p>
            <a:r>
              <a:rPr lang="en-US" sz="1200" dirty="0" smtClean="0"/>
              <a:t>13A</a:t>
            </a:r>
            <a:endParaRPr lang="en-US" sz="1200" dirty="0"/>
          </a:p>
        </p:txBody>
      </p:sp>
      <p:sp>
        <p:nvSpPr>
          <p:cNvPr id="30" name="TextBox 29"/>
          <p:cNvSpPr txBox="1"/>
          <p:nvPr/>
        </p:nvSpPr>
        <p:spPr>
          <a:xfrm>
            <a:off x="8763000" y="4021880"/>
            <a:ext cx="425116" cy="276999"/>
          </a:xfrm>
          <a:prstGeom prst="rect">
            <a:avLst/>
          </a:prstGeom>
          <a:noFill/>
        </p:spPr>
        <p:txBody>
          <a:bodyPr wrap="none" rtlCol="0">
            <a:spAutoFit/>
          </a:bodyPr>
          <a:lstStyle/>
          <a:p>
            <a:r>
              <a:rPr lang="en-US" sz="1200" dirty="0" smtClean="0"/>
              <a:t>13B</a:t>
            </a:r>
            <a:endParaRPr lang="en-US" sz="1200" dirty="0"/>
          </a:p>
        </p:txBody>
      </p:sp>
      <p:sp>
        <p:nvSpPr>
          <p:cNvPr id="31" name="TextBox 30"/>
          <p:cNvSpPr txBox="1"/>
          <p:nvPr/>
        </p:nvSpPr>
        <p:spPr>
          <a:xfrm>
            <a:off x="8763000" y="4364196"/>
            <a:ext cx="423514" cy="276999"/>
          </a:xfrm>
          <a:prstGeom prst="rect">
            <a:avLst/>
          </a:prstGeom>
          <a:noFill/>
        </p:spPr>
        <p:txBody>
          <a:bodyPr wrap="none" rtlCol="0">
            <a:spAutoFit/>
          </a:bodyPr>
          <a:lstStyle/>
          <a:p>
            <a:r>
              <a:rPr lang="en-US" sz="1200" dirty="0" smtClean="0"/>
              <a:t>13C</a:t>
            </a:r>
            <a:endParaRPr lang="en-US" sz="1200" dirty="0"/>
          </a:p>
        </p:txBody>
      </p:sp>
      <p:sp>
        <p:nvSpPr>
          <p:cNvPr id="32" name="TextBox 31"/>
          <p:cNvSpPr txBox="1"/>
          <p:nvPr/>
        </p:nvSpPr>
        <p:spPr>
          <a:xfrm>
            <a:off x="8763000" y="4697951"/>
            <a:ext cx="431528" cy="276999"/>
          </a:xfrm>
          <a:prstGeom prst="rect">
            <a:avLst/>
          </a:prstGeom>
          <a:noFill/>
        </p:spPr>
        <p:txBody>
          <a:bodyPr wrap="none" rtlCol="0">
            <a:spAutoFit/>
          </a:bodyPr>
          <a:lstStyle/>
          <a:p>
            <a:r>
              <a:rPr lang="en-US" sz="1200" dirty="0" smtClean="0"/>
              <a:t>14A</a:t>
            </a:r>
            <a:endParaRPr lang="en-US" sz="1200" dirty="0"/>
          </a:p>
        </p:txBody>
      </p:sp>
      <p:sp>
        <p:nvSpPr>
          <p:cNvPr id="33" name="TextBox 32"/>
          <p:cNvSpPr txBox="1"/>
          <p:nvPr/>
        </p:nvSpPr>
        <p:spPr>
          <a:xfrm>
            <a:off x="8763000" y="5021421"/>
            <a:ext cx="431528" cy="276999"/>
          </a:xfrm>
          <a:prstGeom prst="rect">
            <a:avLst/>
          </a:prstGeom>
          <a:noFill/>
        </p:spPr>
        <p:txBody>
          <a:bodyPr wrap="none" rtlCol="0">
            <a:spAutoFit/>
          </a:bodyPr>
          <a:lstStyle/>
          <a:p>
            <a:r>
              <a:rPr lang="en-US" sz="1200" dirty="0" smtClean="0"/>
              <a:t>15A</a:t>
            </a:r>
            <a:endParaRPr lang="en-US" sz="1200" dirty="0"/>
          </a:p>
        </p:txBody>
      </p:sp>
      <p:sp>
        <p:nvSpPr>
          <p:cNvPr id="34" name="TextBox 33"/>
          <p:cNvSpPr txBox="1"/>
          <p:nvPr/>
        </p:nvSpPr>
        <p:spPr>
          <a:xfrm>
            <a:off x="8763000" y="5354406"/>
            <a:ext cx="425116" cy="276999"/>
          </a:xfrm>
          <a:prstGeom prst="rect">
            <a:avLst/>
          </a:prstGeom>
          <a:noFill/>
        </p:spPr>
        <p:txBody>
          <a:bodyPr wrap="none" rtlCol="0">
            <a:spAutoFit/>
          </a:bodyPr>
          <a:lstStyle/>
          <a:p>
            <a:r>
              <a:rPr lang="en-US" sz="1200" dirty="0" smtClean="0"/>
              <a:t>15B</a:t>
            </a:r>
            <a:endParaRPr lang="en-US" sz="1200" dirty="0"/>
          </a:p>
        </p:txBody>
      </p:sp>
      <p:sp>
        <p:nvSpPr>
          <p:cNvPr id="35" name="TextBox 34"/>
          <p:cNvSpPr txBox="1"/>
          <p:nvPr/>
        </p:nvSpPr>
        <p:spPr>
          <a:xfrm>
            <a:off x="8763000" y="5713448"/>
            <a:ext cx="423514" cy="276999"/>
          </a:xfrm>
          <a:prstGeom prst="rect">
            <a:avLst/>
          </a:prstGeom>
          <a:noFill/>
        </p:spPr>
        <p:txBody>
          <a:bodyPr wrap="none" rtlCol="0">
            <a:spAutoFit/>
          </a:bodyPr>
          <a:lstStyle/>
          <a:p>
            <a:r>
              <a:rPr lang="en-US" sz="1200" dirty="0" smtClean="0"/>
              <a:t>15C</a:t>
            </a:r>
            <a:endParaRPr lang="en-US" sz="1200" dirty="0"/>
          </a:p>
        </p:txBody>
      </p:sp>
      <p:sp>
        <p:nvSpPr>
          <p:cNvPr id="36" name="TextBox 35"/>
          <p:cNvSpPr txBox="1"/>
          <p:nvPr/>
        </p:nvSpPr>
        <p:spPr>
          <a:xfrm>
            <a:off x="8763000" y="6015523"/>
            <a:ext cx="431528" cy="276999"/>
          </a:xfrm>
          <a:prstGeom prst="rect">
            <a:avLst/>
          </a:prstGeom>
          <a:noFill/>
        </p:spPr>
        <p:txBody>
          <a:bodyPr wrap="none" rtlCol="0">
            <a:spAutoFit/>
          </a:bodyPr>
          <a:lstStyle/>
          <a:p>
            <a:r>
              <a:rPr lang="en-US" sz="1200" dirty="0" smtClean="0"/>
              <a:t>16A</a:t>
            </a:r>
            <a:endParaRPr lang="en-US" sz="1200" dirty="0"/>
          </a:p>
        </p:txBody>
      </p:sp>
      <p:sp>
        <p:nvSpPr>
          <p:cNvPr id="37" name="TextBox 36"/>
          <p:cNvSpPr txBox="1"/>
          <p:nvPr/>
        </p:nvSpPr>
        <p:spPr>
          <a:xfrm>
            <a:off x="8763000" y="6344814"/>
            <a:ext cx="431528" cy="276999"/>
          </a:xfrm>
          <a:prstGeom prst="rect">
            <a:avLst/>
          </a:prstGeom>
          <a:noFill/>
        </p:spPr>
        <p:txBody>
          <a:bodyPr wrap="none" rtlCol="0">
            <a:spAutoFit/>
          </a:bodyPr>
          <a:lstStyle/>
          <a:p>
            <a:r>
              <a:rPr lang="en-US" sz="1200" dirty="0" smtClean="0"/>
              <a:t>17A</a:t>
            </a:r>
            <a:endParaRPr lang="en-US" sz="1200" dirty="0"/>
          </a:p>
        </p:txBody>
      </p:sp>
      <p:sp>
        <p:nvSpPr>
          <p:cNvPr id="38" name="TextBox 37"/>
          <p:cNvSpPr txBox="1"/>
          <p:nvPr/>
        </p:nvSpPr>
        <p:spPr>
          <a:xfrm>
            <a:off x="0" y="-1"/>
            <a:ext cx="3912738" cy="276999"/>
          </a:xfrm>
          <a:prstGeom prst="rect">
            <a:avLst/>
          </a:prstGeom>
          <a:noFill/>
        </p:spPr>
        <p:txBody>
          <a:bodyPr wrap="none" rtlCol="0">
            <a:spAutoFit/>
          </a:bodyPr>
          <a:lstStyle/>
          <a:p>
            <a:r>
              <a:rPr lang="en-US" sz="1200" dirty="0"/>
              <a:t>Deuteronomy 6 (Following </a:t>
            </a:r>
            <a:r>
              <a:rPr lang="en-US" sz="1200" dirty="0" err="1"/>
              <a:t>Rocine’s</a:t>
            </a:r>
            <a:r>
              <a:rPr lang="en-US" sz="1200" dirty="0"/>
              <a:t> Discourse Chart p. 341.)</a:t>
            </a:r>
          </a:p>
        </p:txBody>
      </p:sp>
      <p:sp>
        <p:nvSpPr>
          <p:cNvPr id="39" name="TextBox 38"/>
          <p:cNvSpPr txBox="1"/>
          <p:nvPr/>
        </p:nvSpPr>
        <p:spPr>
          <a:xfrm>
            <a:off x="361846" y="428683"/>
            <a:ext cx="402674" cy="246221"/>
          </a:xfrm>
          <a:prstGeom prst="rect">
            <a:avLst/>
          </a:prstGeom>
          <a:noFill/>
        </p:spPr>
        <p:txBody>
          <a:bodyPr wrap="none" rtlCol="0">
            <a:spAutoFit/>
          </a:bodyPr>
          <a:lstStyle/>
          <a:p>
            <a:r>
              <a:rPr lang="he-IL" sz="1000" dirty="0" smtClean="0">
                <a:solidFill>
                  <a:schemeClr val="accent6">
                    <a:lumMod val="50000"/>
                  </a:schemeClr>
                </a:solidFill>
                <a:latin typeface="SBL Hebrew" panose="02000000000000000000" pitchFamily="2" charset="-79"/>
                <a:cs typeface="SBL Hebrew" panose="02000000000000000000" pitchFamily="2" charset="-79"/>
              </a:rPr>
              <a:t>וְהָיָה</a:t>
            </a:r>
            <a:endParaRPr lang="en-CA" sz="1000" dirty="0">
              <a:solidFill>
                <a:schemeClr val="accent6">
                  <a:lumMod val="50000"/>
                </a:schemeClr>
              </a:solidFill>
              <a:latin typeface="SBL Hebrew" panose="02000000000000000000" pitchFamily="2" charset="-79"/>
              <a:cs typeface="SBL Hebrew" panose="02000000000000000000" pitchFamily="2" charset="-79"/>
            </a:endParaRPr>
          </a:p>
        </p:txBody>
      </p:sp>
      <p:sp>
        <p:nvSpPr>
          <p:cNvPr id="40" name="TextBox 39"/>
          <p:cNvSpPr txBox="1"/>
          <p:nvPr/>
        </p:nvSpPr>
        <p:spPr>
          <a:xfrm>
            <a:off x="361846" y="767677"/>
            <a:ext cx="631904" cy="246221"/>
          </a:xfrm>
          <a:prstGeom prst="rect">
            <a:avLst/>
          </a:prstGeom>
          <a:noFill/>
        </p:spPr>
        <p:txBody>
          <a:bodyPr wrap="none" rtlCol="0">
            <a:spAutoFit/>
          </a:bodyPr>
          <a:lstStyle/>
          <a:p>
            <a:r>
              <a:rPr lang="he-IL" sz="1000" dirty="0" smtClean="0">
                <a:latin typeface="SBL Hebrew" panose="02000000000000000000" pitchFamily="2" charset="-79"/>
                <a:cs typeface="SBL Hebrew" panose="02000000000000000000" pitchFamily="2" charset="-79"/>
              </a:rPr>
              <a:t>כִּי</a:t>
            </a:r>
            <a:r>
              <a:rPr lang="en-US" sz="1000" dirty="0" smtClean="0">
                <a:latin typeface="SBL Hebrew" panose="02000000000000000000" pitchFamily="2" charset="-79"/>
                <a:cs typeface="SBL Hebrew" panose="02000000000000000000" pitchFamily="2" charset="-79"/>
              </a:rPr>
              <a:t>-</a:t>
            </a:r>
            <a:r>
              <a:rPr lang="en-US" sz="1000" dirty="0" err="1" smtClean="0">
                <a:solidFill>
                  <a:srgbClr val="008000"/>
                </a:solidFill>
                <a:latin typeface="SBL Hebrew" panose="02000000000000000000" pitchFamily="2" charset="-79"/>
                <a:cs typeface="SBL Hebrew" panose="02000000000000000000" pitchFamily="2" charset="-79"/>
              </a:rPr>
              <a:t>yiqtol</a:t>
            </a:r>
            <a:endParaRPr lang="en-CA" sz="1000" dirty="0">
              <a:solidFill>
                <a:srgbClr val="008000"/>
              </a:solidFill>
              <a:latin typeface="SBL Hebrew" panose="02000000000000000000" pitchFamily="2" charset="-79"/>
              <a:cs typeface="SBL Hebrew" panose="02000000000000000000" pitchFamily="2" charset="-79"/>
            </a:endParaRPr>
          </a:p>
        </p:txBody>
      </p:sp>
      <p:sp>
        <p:nvSpPr>
          <p:cNvPr id="41" name="TextBox 40"/>
          <p:cNvSpPr txBox="1"/>
          <p:nvPr/>
        </p:nvSpPr>
        <p:spPr>
          <a:xfrm>
            <a:off x="361846" y="2414912"/>
            <a:ext cx="1055097" cy="246221"/>
          </a:xfrm>
          <a:prstGeom prst="rect">
            <a:avLst/>
          </a:prstGeom>
          <a:noFill/>
        </p:spPr>
        <p:txBody>
          <a:bodyPr wrap="none" rtlCol="0">
            <a:spAutoFit/>
          </a:bodyPr>
          <a:lstStyle/>
          <a:p>
            <a:r>
              <a:rPr lang="en-US" sz="1000" dirty="0" smtClean="0">
                <a:latin typeface="SBL Hebrew" panose="02000000000000000000" pitchFamily="2" charset="-79"/>
                <a:cs typeface="SBL Hebrew" panose="02000000000000000000" pitchFamily="2" charset="-79"/>
              </a:rPr>
              <a:t>Off-line </a:t>
            </a:r>
            <a:r>
              <a:rPr lang="en-US" sz="1000" dirty="0" err="1">
                <a:latin typeface="SBL Hebrew" panose="02000000000000000000" pitchFamily="2" charset="-79"/>
                <a:cs typeface="SBL Hebrew" panose="02000000000000000000" pitchFamily="2" charset="-79"/>
              </a:rPr>
              <a:t>we</a:t>
            </a:r>
            <a:r>
              <a:rPr lang="en-US" sz="1000" dirty="0" err="1">
                <a:solidFill>
                  <a:srgbClr val="FF0000"/>
                </a:solidFill>
                <a:latin typeface="SBL Hebrew" panose="02000000000000000000" pitchFamily="2" charset="-79"/>
                <a:cs typeface="SBL Hebrew" panose="02000000000000000000" pitchFamily="2" charset="-79"/>
              </a:rPr>
              <a:t>qatal</a:t>
            </a:r>
            <a:endParaRPr lang="en-CA" sz="1000" dirty="0">
              <a:latin typeface="SBL Hebrew" panose="02000000000000000000" pitchFamily="2" charset="-79"/>
              <a:cs typeface="SBL Hebrew" panose="02000000000000000000" pitchFamily="2" charset="-79"/>
            </a:endParaRPr>
          </a:p>
        </p:txBody>
      </p:sp>
      <p:sp>
        <p:nvSpPr>
          <p:cNvPr id="42" name="TextBox 41"/>
          <p:cNvSpPr txBox="1"/>
          <p:nvPr/>
        </p:nvSpPr>
        <p:spPr>
          <a:xfrm>
            <a:off x="361846" y="2730595"/>
            <a:ext cx="1055097" cy="246221"/>
          </a:xfrm>
          <a:prstGeom prst="rect">
            <a:avLst/>
          </a:prstGeom>
          <a:noFill/>
        </p:spPr>
        <p:txBody>
          <a:bodyPr wrap="none" rtlCol="0">
            <a:spAutoFit/>
          </a:bodyPr>
          <a:lstStyle/>
          <a:p>
            <a:r>
              <a:rPr lang="en-US" sz="1000" dirty="0" smtClean="0">
                <a:latin typeface="SBL Hebrew" panose="02000000000000000000" pitchFamily="2" charset="-79"/>
                <a:cs typeface="SBL Hebrew" panose="02000000000000000000" pitchFamily="2" charset="-79"/>
              </a:rPr>
              <a:t>Off-line </a:t>
            </a:r>
            <a:r>
              <a:rPr lang="en-US" sz="1000" dirty="0" err="1">
                <a:latin typeface="SBL Hebrew" panose="02000000000000000000" pitchFamily="2" charset="-79"/>
                <a:cs typeface="SBL Hebrew" panose="02000000000000000000" pitchFamily="2" charset="-79"/>
              </a:rPr>
              <a:t>we</a:t>
            </a:r>
            <a:r>
              <a:rPr lang="en-US" sz="1000" dirty="0" err="1">
                <a:solidFill>
                  <a:srgbClr val="FF0000"/>
                </a:solidFill>
                <a:latin typeface="SBL Hebrew" panose="02000000000000000000" pitchFamily="2" charset="-79"/>
                <a:cs typeface="SBL Hebrew" panose="02000000000000000000" pitchFamily="2" charset="-79"/>
              </a:rPr>
              <a:t>qatal</a:t>
            </a:r>
            <a:endParaRPr lang="en-CA" sz="1000" dirty="0">
              <a:latin typeface="SBL Hebrew" panose="02000000000000000000" pitchFamily="2" charset="-79"/>
              <a:cs typeface="SBL Hebrew" panose="02000000000000000000" pitchFamily="2" charset="-79"/>
            </a:endParaRPr>
          </a:p>
        </p:txBody>
      </p:sp>
      <p:sp>
        <p:nvSpPr>
          <p:cNvPr id="43" name="TextBox 42"/>
          <p:cNvSpPr txBox="1"/>
          <p:nvPr/>
        </p:nvSpPr>
        <p:spPr>
          <a:xfrm>
            <a:off x="0" y="3063580"/>
            <a:ext cx="764953" cy="246221"/>
          </a:xfrm>
          <a:prstGeom prst="rect">
            <a:avLst/>
          </a:prstGeom>
          <a:noFill/>
        </p:spPr>
        <p:txBody>
          <a:bodyPr wrap="none" rtlCol="0">
            <a:spAutoFit/>
          </a:bodyPr>
          <a:lstStyle/>
          <a:p>
            <a:r>
              <a:rPr lang="en-US" sz="1000" dirty="0" smtClean="0">
                <a:solidFill>
                  <a:srgbClr val="FF00FF"/>
                </a:solidFill>
                <a:latin typeface="SBL Hebrew" panose="02000000000000000000" pitchFamily="2" charset="-79"/>
                <a:cs typeface="SBL Hebrew" panose="02000000000000000000" pitchFamily="2" charset="-79"/>
              </a:rPr>
              <a:t>Imperative</a:t>
            </a:r>
            <a:endParaRPr lang="en-CA" sz="1000" dirty="0">
              <a:solidFill>
                <a:srgbClr val="FF00FF"/>
              </a:solidFill>
              <a:latin typeface="SBL Hebrew" panose="02000000000000000000" pitchFamily="2" charset="-79"/>
              <a:cs typeface="SBL Hebrew" panose="02000000000000000000" pitchFamily="2" charset="-79"/>
            </a:endParaRPr>
          </a:p>
        </p:txBody>
      </p:sp>
      <p:sp>
        <p:nvSpPr>
          <p:cNvPr id="44" name="TextBox 43"/>
          <p:cNvSpPr txBox="1"/>
          <p:nvPr/>
        </p:nvSpPr>
        <p:spPr>
          <a:xfrm>
            <a:off x="361846" y="3396947"/>
            <a:ext cx="1034257" cy="246221"/>
          </a:xfrm>
          <a:prstGeom prst="rect">
            <a:avLst/>
          </a:prstGeom>
          <a:noFill/>
        </p:spPr>
        <p:txBody>
          <a:bodyPr wrap="none" rtlCol="0">
            <a:spAutoFit/>
          </a:bodyPr>
          <a:lstStyle/>
          <a:p>
            <a:r>
              <a:rPr lang="he-IL" sz="1000" dirty="0" smtClean="0">
                <a:latin typeface="SBL Hebrew" panose="02000000000000000000" pitchFamily="2" charset="-79"/>
                <a:cs typeface="SBL Hebrew" panose="02000000000000000000" pitchFamily="2" charset="-79"/>
              </a:rPr>
              <a:t>פֶּן</a:t>
            </a:r>
            <a:r>
              <a:rPr lang="en-US" sz="1000" dirty="0" smtClean="0">
                <a:latin typeface="SBL Hebrew" panose="02000000000000000000" pitchFamily="2" charset="-79"/>
                <a:cs typeface="SBL Hebrew" panose="02000000000000000000" pitchFamily="2" charset="-79"/>
              </a:rPr>
              <a:t> or </a:t>
            </a:r>
            <a:r>
              <a:rPr lang="he-IL" sz="1000" dirty="0" smtClean="0">
                <a:latin typeface="SBL Hebrew" panose="02000000000000000000" pitchFamily="2" charset="-79"/>
                <a:cs typeface="SBL Hebrew" panose="02000000000000000000" pitchFamily="2" charset="-79"/>
              </a:rPr>
              <a:t>לְמַעַן</a:t>
            </a:r>
            <a:r>
              <a:rPr lang="en-US" sz="1000" dirty="0" smtClean="0">
                <a:latin typeface="SBL Hebrew" panose="02000000000000000000" pitchFamily="2" charset="-79"/>
                <a:cs typeface="SBL Hebrew" panose="02000000000000000000" pitchFamily="2" charset="-79"/>
              </a:rPr>
              <a:t> </a:t>
            </a:r>
            <a:r>
              <a:rPr lang="en-US" sz="1000" dirty="0" err="1" smtClean="0">
                <a:solidFill>
                  <a:srgbClr val="008000"/>
                </a:solidFill>
                <a:latin typeface="SBL Hebrew" panose="02000000000000000000" pitchFamily="2" charset="-79"/>
                <a:cs typeface="SBL Hebrew" panose="02000000000000000000" pitchFamily="2" charset="-79"/>
              </a:rPr>
              <a:t>yiqtol</a:t>
            </a:r>
            <a:endParaRPr lang="en-US" sz="1000" dirty="0" smtClean="0">
              <a:solidFill>
                <a:srgbClr val="008000"/>
              </a:solidFill>
              <a:latin typeface="SBL Hebrew" panose="02000000000000000000" pitchFamily="2" charset="-79"/>
              <a:cs typeface="SBL Hebrew" panose="02000000000000000000" pitchFamily="2" charset="-79"/>
            </a:endParaRPr>
          </a:p>
        </p:txBody>
      </p:sp>
      <p:sp>
        <p:nvSpPr>
          <p:cNvPr id="46" name="TextBox 45"/>
          <p:cNvSpPr txBox="1"/>
          <p:nvPr/>
        </p:nvSpPr>
        <p:spPr>
          <a:xfrm>
            <a:off x="361846" y="3710312"/>
            <a:ext cx="1619354" cy="246221"/>
          </a:xfrm>
          <a:prstGeom prst="rect">
            <a:avLst/>
          </a:prstGeom>
          <a:noFill/>
        </p:spPr>
        <p:txBody>
          <a:bodyPr wrap="none" rtlCol="0">
            <a:spAutoFit/>
          </a:bodyPr>
          <a:lstStyle/>
          <a:p>
            <a:r>
              <a:rPr lang="en-US" sz="1000" dirty="0" smtClean="0">
                <a:latin typeface="SBL Hebrew" panose="02000000000000000000" pitchFamily="2" charset="-79"/>
                <a:cs typeface="SBL Hebrew" panose="02000000000000000000" pitchFamily="2" charset="-79"/>
              </a:rPr>
              <a:t>X-</a:t>
            </a:r>
            <a:r>
              <a:rPr lang="en-US" sz="1000" dirty="0" err="1" smtClean="0">
                <a:solidFill>
                  <a:srgbClr val="008000"/>
                </a:solidFill>
                <a:latin typeface="SBL Hebrew" panose="02000000000000000000" pitchFamily="2" charset="-79"/>
                <a:cs typeface="SBL Hebrew" panose="02000000000000000000" pitchFamily="2" charset="-79"/>
              </a:rPr>
              <a:t>yiqtol</a:t>
            </a:r>
            <a:r>
              <a:rPr lang="en-US" sz="1000" dirty="0" smtClean="0">
                <a:latin typeface="SBL Hebrew" panose="02000000000000000000" pitchFamily="2" charset="-79"/>
                <a:cs typeface="SBL Hebrew" panose="02000000000000000000" pitchFamily="2" charset="-79"/>
              </a:rPr>
              <a:t> or Inf. Abs. + </a:t>
            </a:r>
            <a:r>
              <a:rPr lang="en-US" sz="1000" dirty="0" err="1" smtClean="0">
                <a:solidFill>
                  <a:srgbClr val="008000"/>
                </a:solidFill>
                <a:latin typeface="SBL Hebrew" panose="02000000000000000000" pitchFamily="2" charset="-79"/>
                <a:cs typeface="SBL Hebrew" panose="02000000000000000000" pitchFamily="2" charset="-79"/>
              </a:rPr>
              <a:t>yiq</a:t>
            </a:r>
            <a:endParaRPr lang="en-CA" sz="1000" dirty="0">
              <a:solidFill>
                <a:srgbClr val="008000"/>
              </a:solidFill>
              <a:latin typeface="SBL Hebrew" panose="02000000000000000000" pitchFamily="2" charset="-79"/>
              <a:cs typeface="SBL Hebrew" panose="02000000000000000000" pitchFamily="2" charset="-79"/>
            </a:endParaRPr>
          </a:p>
        </p:txBody>
      </p:sp>
      <p:sp>
        <p:nvSpPr>
          <p:cNvPr id="47" name="TextBox 46"/>
          <p:cNvSpPr txBox="1"/>
          <p:nvPr/>
        </p:nvSpPr>
        <p:spPr>
          <a:xfrm>
            <a:off x="361846" y="4037268"/>
            <a:ext cx="1619354" cy="246221"/>
          </a:xfrm>
          <a:prstGeom prst="rect">
            <a:avLst/>
          </a:prstGeom>
          <a:noFill/>
        </p:spPr>
        <p:txBody>
          <a:bodyPr wrap="none" rtlCol="0">
            <a:spAutoFit/>
          </a:bodyPr>
          <a:lstStyle/>
          <a:p>
            <a:r>
              <a:rPr lang="en-US" sz="1000" dirty="0">
                <a:latin typeface="SBL Hebrew" panose="02000000000000000000" pitchFamily="2" charset="-79"/>
                <a:cs typeface="SBL Hebrew" panose="02000000000000000000" pitchFamily="2" charset="-79"/>
              </a:rPr>
              <a:t>X-</a:t>
            </a:r>
            <a:r>
              <a:rPr lang="en-US" sz="1000" dirty="0" err="1">
                <a:solidFill>
                  <a:srgbClr val="008000"/>
                </a:solidFill>
                <a:latin typeface="SBL Hebrew" panose="02000000000000000000" pitchFamily="2" charset="-79"/>
                <a:cs typeface="SBL Hebrew" panose="02000000000000000000" pitchFamily="2" charset="-79"/>
              </a:rPr>
              <a:t>yiqtol</a:t>
            </a:r>
            <a:r>
              <a:rPr lang="en-US" sz="1000" dirty="0">
                <a:latin typeface="SBL Hebrew" panose="02000000000000000000" pitchFamily="2" charset="-79"/>
                <a:cs typeface="SBL Hebrew" panose="02000000000000000000" pitchFamily="2" charset="-79"/>
              </a:rPr>
              <a:t> or Inf. Abs. + </a:t>
            </a:r>
            <a:r>
              <a:rPr lang="en-US" sz="1000" dirty="0" err="1">
                <a:solidFill>
                  <a:srgbClr val="008000"/>
                </a:solidFill>
                <a:latin typeface="SBL Hebrew" panose="02000000000000000000" pitchFamily="2" charset="-79"/>
                <a:cs typeface="SBL Hebrew" panose="02000000000000000000" pitchFamily="2" charset="-79"/>
              </a:rPr>
              <a:t>yiq</a:t>
            </a:r>
            <a:endParaRPr lang="en-CA" sz="1000" dirty="0">
              <a:solidFill>
                <a:srgbClr val="008000"/>
              </a:solidFill>
              <a:latin typeface="SBL Hebrew" panose="02000000000000000000" pitchFamily="2" charset="-79"/>
              <a:cs typeface="SBL Hebrew" panose="02000000000000000000" pitchFamily="2" charset="-79"/>
            </a:endParaRPr>
          </a:p>
        </p:txBody>
      </p:sp>
      <p:sp>
        <p:nvSpPr>
          <p:cNvPr id="48" name="TextBox 47"/>
          <p:cNvSpPr txBox="1"/>
          <p:nvPr/>
        </p:nvSpPr>
        <p:spPr>
          <a:xfrm>
            <a:off x="361846" y="4379584"/>
            <a:ext cx="1619354" cy="246221"/>
          </a:xfrm>
          <a:prstGeom prst="rect">
            <a:avLst/>
          </a:prstGeom>
          <a:noFill/>
        </p:spPr>
        <p:txBody>
          <a:bodyPr wrap="none" rtlCol="0">
            <a:spAutoFit/>
          </a:bodyPr>
          <a:lstStyle/>
          <a:p>
            <a:r>
              <a:rPr lang="en-US" sz="1000" dirty="0">
                <a:latin typeface="SBL Hebrew" panose="02000000000000000000" pitchFamily="2" charset="-79"/>
                <a:cs typeface="SBL Hebrew" panose="02000000000000000000" pitchFamily="2" charset="-79"/>
              </a:rPr>
              <a:t>X-</a:t>
            </a:r>
            <a:r>
              <a:rPr lang="en-US" sz="1000" dirty="0" err="1">
                <a:solidFill>
                  <a:srgbClr val="008000"/>
                </a:solidFill>
                <a:latin typeface="SBL Hebrew" panose="02000000000000000000" pitchFamily="2" charset="-79"/>
                <a:cs typeface="SBL Hebrew" panose="02000000000000000000" pitchFamily="2" charset="-79"/>
              </a:rPr>
              <a:t>yiqtol</a:t>
            </a:r>
            <a:r>
              <a:rPr lang="en-US" sz="1000" dirty="0">
                <a:latin typeface="SBL Hebrew" panose="02000000000000000000" pitchFamily="2" charset="-79"/>
                <a:cs typeface="SBL Hebrew" panose="02000000000000000000" pitchFamily="2" charset="-79"/>
              </a:rPr>
              <a:t> or Inf. Abs. + </a:t>
            </a:r>
            <a:r>
              <a:rPr lang="en-US" sz="1000" dirty="0" err="1">
                <a:solidFill>
                  <a:srgbClr val="008000"/>
                </a:solidFill>
                <a:latin typeface="SBL Hebrew" panose="02000000000000000000" pitchFamily="2" charset="-79"/>
                <a:cs typeface="SBL Hebrew" panose="02000000000000000000" pitchFamily="2" charset="-79"/>
              </a:rPr>
              <a:t>yiq</a:t>
            </a:r>
            <a:endParaRPr lang="en-CA" sz="1000" dirty="0">
              <a:solidFill>
                <a:srgbClr val="008000"/>
              </a:solidFill>
              <a:latin typeface="SBL Hebrew" panose="02000000000000000000" pitchFamily="2" charset="-79"/>
              <a:cs typeface="SBL Hebrew" panose="02000000000000000000" pitchFamily="2" charset="-79"/>
            </a:endParaRPr>
          </a:p>
        </p:txBody>
      </p:sp>
      <p:sp>
        <p:nvSpPr>
          <p:cNvPr id="49" name="TextBox 48"/>
          <p:cNvSpPr txBox="1"/>
          <p:nvPr/>
        </p:nvSpPr>
        <p:spPr>
          <a:xfrm>
            <a:off x="361846" y="4713339"/>
            <a:ext cx="976549" cy="246221"/>
          </a:xfrm>
          <a:prstGeom prst="rect">
            <a:avLst/>
          </a:prstGeom>
          <a:noFill/>
        </p:spPr>
        <p:txBody>
          <a:bodyPr wrap="none" rtlCol="0">
            <a:spAutoFit/>
          </a:bodyPr>
          <a:lstStyle/>
          <a:p>
            <a:r>
              <a:rPr lang="en-US" sz="1000" dirty="0" smtClean="0">
                <a:latin typeface="SBL Hebrew" panose="02000000000000000000" pitchFamily="2" charset="-79"/>
                <a:cs typeface="SBL Hebrew" panose="02000000000000000000" pitchFamily="2" charset="-79"/>
              </a:rPr>
              <a:t>Negated </a:t>
            </a:r>
            <a:r>
              <a:rPr lang="en-US" sz="1000" dirty="0" err="1" smtClean="0">
                <a:solidFill>
                  <a:srgbClr val="008000"/>
                </a:solidFill>
                <a:latin typeface="SBL Hebrew" panose="02000000000000000000" pitchFamily="2" charset="-79"/>
                <a:cs typeface="SBL Hebrew" panose="02000000000000000000" pitchFamily="2" charset="-79"/>
              </a:rPr>
              <a:t>yiqtol</a:t>
            </a:r>
            <a:endParaRPr lang="en-CA" sz="1000" dirty="0">
              <a:solidFill>
                <a:srgbClr val="008000"/>
              </a:solidFill>
              <a:latin typeface="SBL Hebrew" panose="02000000000000000000" pitchFamily="2" charset="-79"/>
              <a:cs typeface="SBL Hebrew" panose="02000000000000000000" pitchFamily="2" charset="-79"/>
            </a:endParaRPr>
          </a:p>
        </p:txBody>
      </p:sp>
      <p:sp>
        <p:nvSpPr>
          <p:cNvPr id="50" name="TextBox 49"/>
          <p:cNvSpPr txBox="1"/>
          <p:nvPr/>
        </p:nvSpPr>
        <p:spPr>
          <a:xfrm>
            <a:off x="361846" y="5036809"/>
            <a:ext cx="1010213" cy="246221"/>
          </a:xfrm>
          <a:prstGeom prst="rect">
            <a:avLst/>
          </a:prstGeom>
          <a:noFill/>
        </p:spPr>
        <p:txBody>
          <a:bodyPr wrap="none" rtlCol="0">
            <a:spAutoFit/>
          </a:bodyPr>
          <a:lstStyle/>
          <a:p>
            <a:r>
              <a:rPr lang="en-US" sz="1000" dirty="0" err="1" smtClean="0">
                <a:latin typeface="SBL Hebrew" panose="02000000000000000000" pitchFamily="2" charset="-79"/>
                <a:cs typeface="SBL Hebrew" panose="02000000000000000000" pitchFamily="2" charset="-79"/>
              </a:rPr>
              <a:t>Verbless</a:t>
            </a:r>
            <a:r>
              <a:rPr lang="en-US" sz="1000" dirty="0" smtClean="0">
                <a:latin typeface="SBL Hebrew" panose="02000000000000000000" pitchFamily="2" charset="-79"/>
                <a:cs typeface="SBL Hebrew" panose="02000000000000000000" pitchFamily="2" charset="-79"/>
              </a:rPr>
              <a:t> clause</a:t>
            </a:r>
            <a:endParaRPr lang="en-CA" sz="1000" dirty="0">
              <a:latin typeface="SBL Hebrew" panose="02000000000000000000" pitchFamily="2" charset="-79"/>
              <a:cs typeface="SBL Hebrew" panose="02000000000000000000" pitchFamily="2" charset="-79"/>
            </a:endParaRPr>
          </a:p>
        </p:txBody>
      </p:sp>
      <p:sp>
        <p:nvSpPr>
          <p:cNvPr id="51" name="TextBox 50"/>
          <p:cNvSpPr txBox="1"/>
          <p:nvPr/>
        </p:nvSpPr>
        <p:spPr>
          <a:xfrm>
            <a:off x="361846" y="5369794"/>
            <a:ext cx="1034257" cy="246221"/>
          </a:xfrm>
          <a:prstGeom prst="rect">
            <a:avLst/>
          </a:prstGeom>
          <a:noFill/>
        </p:spPr>
        <p:txBody>
          <a:bodyPr wrap="none" rtlCol="0">
            <a:spAutoFit/>
          </a:bodyPr>
          <a:lstStyle/>
          <a:p>
            <a:r>
              <a:rPr lang="he-IL" sz="1000" dirty="0" smtClean="0">
                <a:latin typeface="SBL Hebrew" panose="02000000000000000000" pitchFamily="2" charset="-79"/>
                <a:cs typeface="SBL Hebrew" panose="02000000000000000000" pitchFamily="2" charset="-79"/>
              </a:rPr>
              <a:t>פֶּן</a:t>
            </a:r>
            <a:r>
              <a:rPr lang="en-US" sz="1000" dirty="0" smtClean="0">
                <a:latin typeface="SBL Hebrew" panose="02000000000000000000" pitchFamily="2" charset="-79"/>
                <a:cs typeface="SBL Hebrew" panose="02000000000000000000" pitchFamily="2" charset="-79"/>
              </a:rPr>
              <a:t> or </a:t>
            </a:r>
            <a:r>
              <a:rPr lang="he-IL" sz="1000" dirty="0" smtClean="0">
                <a:latin typeface="SBL Hebrew" panose="02000000000000000000" pitchFamily="2" charset="-79"/>
                <a:cs typeface="SBL Hebrew" panose="02000000000000000000" pitchFamily="2" charset="-79"/>
              </a:rPr>
              <a:t>לְמַעַן</a:t>
            </a:r>
            <a:r>
              <a:rPr lang="en-US" sz="1000" dirty="0" smtClean="0">
                <a:latin typeface="SBL Hebrew" panose="02000000000000000000" pitchFamily="2" charset="-79"/>
                <a:cs typeface="SBL Hebrew" panose="02000000000000000000" pitchFamily="2" charset="-79"/>
              </a:rPr>
              <a:t> </a:t>
            </a:r>
            <a:r>
              <a:rPr lang="en-US" sz="1000" dirty="0" err="1" smtClean="0">
                <a:solidFill>
                  <a:srgbClr val="008000"/>
                </a:solidFill>
                <a:latin typeface="SBL Hebrew" panose="02000000000000000000" pitchFamily="2" charset="-79"/>
                <a:cs typeface="SBL Hebrew" panose="02000000000000000000" pitchFamily="2" charset="-79"/>
              </a:rPr>
              <a:t>yiqtol</a:t>
            </a:r>
            <a:endParaRPr lang="en-US" sz="1000" dirty="0" smtClean="0">
              <a:solidFill>
                <a:srgbClr val="008000"/>
              </a:solidFill>
              <a:latin typeface="SBL Hebrew" panose="02000000000000000000" pitchFamily="2" charset="-79"/>
              <a:cs typeface="SBL Hebrew" panose="02000000000000000000" pitchFamily="2" charset="-79"/>
            </a:endParaRPr>
          </a:p>
        </p:txBody>
      </p:sp>
      <p:sp>
        <p:nvSpPr>
          <p:cNvPr id="52" name="TextBox 51"/>
          <p:cNvSpPr txBox="1"/>
          <p:nvPr/>
        </p:nvSpPr>
        <p:spPr>
          <a:xfrm>
            <a:off x="361846" y="5728836"/>
            <a:ext cx="1055097" cy="246221"/>
          </a:xfrm>
          <a:prstGeom prst="rect">
            <a:avLst/>
          </a:prstGeom>
          <a:noFill/>
        </p:spPr>
        <p:txBody>
          <a:bodyPr wrap="none" rtlCol="0">
            <a:spAutoFit/>
          </a:bodyPr>
          <a:lstStyle/>
          <a:p>
            <a:r>
              <a:rPr lang="en-US" sz="1000" dirty="0" smtClean="0">
                <a:latin typeface="SBL Hebrew" panose="02000000000000000000" pitchFamily="2" charset="-79"/>
                <a:cs typeface="SBL Hebrew" panose="02000000000000000000" pitchFamily="2" charset="-79"/>
              </a:rPr>
              <a:t>Off-line </a:t>
            </a:r>
            <a:r>
              <a:rPr lang="en-US" sz="1000" dirty="0" err="1">
                <a:latin typeface="SBL Hebrew" panose="02000000000000000000" pitchFamily="2" charset="-79"/>
                <a:cs typeface="SBL Hebrew" panose="02000000000000000000" pitchFamily="2" charset="-79"/>
              </a:rPr>
              <a:t>we</a:t>
            </a:r>
            <a:r>
              <a:rPr lang="en-US" sz="1000" dirty="0" err="1">
                <a:solidFill>
                  <a:srgbClr val="FF0000"/>
                </a:solidFill>
                <a:latin typeface="SBL Hebrew" panose="02000000000000000000" pitchFamily="2" charset="-79"/>
                <a:cs typeface="SBL Hebrew" panose="02000000000000000000" pitchFamily="2" charset="-79"/>
              </a:rPr>
              <a:t>qatal</a:t>
            </a:r>
            <a:endParaRPr lang="en-CA" sz="1000" dirty="0">
              <a:latin typeface="SBL Hebrew" panose="02000000000000000000" pitchFamily="2" charset="-79"/>
              <a:cs typeface="SBL Hebrew" panose="02000000000000000000" pitchFamily="2" charset="-79"/>
            </a:endParaRPr>
          </a:p>
        </p:txBody>
      </p:sp>
      <p:sp>
        <p:nvSpPr>
          <p:cNvPr id="53" name="TextBox 52"/>
          <p:cNvSpPr txBox="1"/>
          <p:nvPr/>
        </p:nvSpPr>
        <p:spPr>
          <a:xfrm>
            <a:off x="361846" y="6030911"/>
            <a:ext cx="976549" cy="246221"/>
          </a:xfrm>
          <a:prstGeom prst="rect">
            <a:avLst/>
          </a:prstGeom>
          <a:noFill/>
        </p:spPr>
        <p:txBody>
          <a:bodyPr wrap="none" rtlCol="0">
            <a:spAutoFit/>
          </a:bodyPr>
          <a:lstStyle/>
          <a:p>
            <a:r>
              <a:rPr lang="en-US" sz="1000" dirty="0" smtClean="0">
                <a:latin typeface="SBL Hebrew" panose="02000000000000000000" pitchFamily="2" charset="-79"/>
                <a:cs typeface="SBL Hebrew" panose="02000000000000000000" pitchFamily="2" charset="-79"/>
              </a:rPr>
              <a:t>Negated </a:t>
            </a:r>
            <a:r>
              <a:rPr lang="en-US" sz="1000" dirty="0" err="1" smtClean="0">
                <a:solidFill>
                  <a:srgbClr val="008000"/>
                </a:solidFill>
                <a:latin typeface="SBL Hebrew" panose="02000000000000000000" pitchFamily="2" charset="-79"/>
                <a:cs typeface="SBL Hebrew" panose="02000000000000000000" pitchFamily="2" charset="-79"/>
              </a:rPr>
              <a:t>yiqtol</a:t>
            </a:r>
            <a:endParaRPr lang="en-CA" sz="1000" dirty="0">
              <a:solidFill>
                <a:srgbClr val="008000"/>
              </a:solidFill>
              <a:latin typeface="SBL Hebrew" panose="02000000000000000000" pitchFamily="2" charset="-79"/>
              <a:cs typeface="SBL Hebrew" panose="02000000000000000000" pitchFamily="2" charset="-79"/>
            </a:endParaRPr>
          </a:p>
        </p:txBody>
      </p:sp>
      <p:sp>
        <p:nvSpPr>
          <p:cNvPr id="54" name="TextBox 53"/>
          <p:cNvSpPr txBox="1"/>
          <p:nvPr/>
        </p:nvSpPr>
        <p:spPr>
          <a:xfrm>
            <a:off x="361846" y="6360202"/>
            <a:ext cx="1619354" cy="246221"/>
          </a:xfrm>
          <a:prstGeom prst="rect">
            <a:avLst/>
          </a:prstGeom>
          <a:noFill/>
        </p:spPr>
        <p:txBody>
          <a:bodyPr wrap="none" rtlCol="0">
            <a:spAutoFit/>
          </a:bodyPr>
          <a:lstStyle/>
          <a:p>
            <a:r>
              <a:rPr lang="en-US" sz="1000" dirty="0" smtClean="0">
                <a:latin typeface="SBL Hebrew" panose="02000000000000000000" pitchFamily="2" charset="-79"/>
                <a:cs typeface="SBL Hebrew" panose="02000000000000000000" pitchFamily="2" charset="-79"/>
              </a:rPr>
              <a:t>X-</a:t>
            </a:r>
            <a:r>
              <a:rPr lang="en-US" sz="1000" dirty="0" err="1" smtClean="0">
                <a:solidFill>
                  <a:srgbClr val="008000"/>
                </a:solidFill>
                <a:latin typeface="SBL Hebrew" panose="02000000000000000000" pitchFamily="2" charset="-79"/>
                <a:cs typeface="SBL Hebrew" panose="02000000000000000000" pitchFamily="2" charset="-79"/>
              </a:rPr>
              <a:t>yiqtol</a:t>
            </a:r>
            <a:r>
              <a:rPr lang="en-US" sz="1000" dirty="0" smtClean="0">
                <a:latin typeface="SBL Hebrew" panose="02000000000000000000" pitchFamily="2" charset="-79"/>
                <a:cs typeface="SBL Hebrew" panose="02000000000000000000" pitchFamily="2" charset="-79"/>
              </a:rPr>
              <a:t> or </a:t>
            </a:r>
            <a:r>
              <a:rPr lang="en-US" sz="1000" dirty="0" smtClean="0">
                <a:solidFill>
                  <a:srgbClr val="7030A0"/>
                </a:solidFill>
                <a:latin typeface="SBL Hebrew" panose="02000000000000000000" pitchFamily="2" charset="-79"/>
                <a:cs typeface="SBL Hebrew" panose="02000000000000000000" pitchFamily="2" charset="-79"/>
              </a:rPr>
              <a:t>Inf. Abs.</a:t>
            </a:r>
            <a:r>
              <a:rPr lang="en-US" sz="1000" dirty="0" smtClean="0">
                <a:latin typeface="SBL Hebrew" panose="02000000000000000000" pitchFamily="2" charset="-79"/>
                <a:cs typeface="SBL Hebrew" panose="02000000000000000000" pitchFamily="2" charset="-79"/>
              </a:rPr>
              <a:t> + </a:t>
            </a:r>
            <a:r>
              <a:rPr lang="en-US" sz="1000" dirty="0" err="1" smtClean="0">
                <a:solidFill>
                  <a:srgbClr val="008000"/>
                </a:solidFill>
                <a:latin typeface="SBL Hebrew" panose="02000000000000000000" pitchFamily="2" charset="-79"/>
                <a:cs typeface="SBL Hebrew" panose="02000000000000000000" pitchFamily="2" charset="-79"/>
              </a:rPr>
              <a:t>yiq</a:t>
            </a:r>
            <a:endParaRPr lang="en-CA" sz="1000" dirty="0">
              <a:solidFill>
                <a:srgbClr val="008000"/>
              </a:solidFill>
              <a:latin typeface="SBL Hebrew" panose="02000000000000000000" pitchFamily="2" charset="-79"/>
              <a:cs typeface="SBL Hebrew" panose="02000000000000000000" pitchFamily="2" charset="-79"/>
            </a:endParaRPr>
          </a:p>
        </p:txBody>
      </p:sp>
      <p:sp>
        <p:nvSpPr>
          <p:cNvPr id="11" name="Freeform 10"/>
          <p:cNvSpPr/>
          <p:nvPr/>
        </p:nvSpPr>
        <p:spPr>
          <a:xfrm>
            <a:off x="8621486" y="3405673"/>
            <a:ext cx="156892" cy="3041780"/>
          </a:xfrm>
          <a:custGeom>
            <a:avLst/>
            <a:gdLst>
              <a:gd name="connsiteX0" fmla="*/ 37322 w 156892"/>
              <a:gd name="connsiteY0" fmla="*/ 0 h 3041780"/>
              <a:gd name="connsiteX1" fmla="*/ 149290 w 156892"/>
              <a:gd name="connsiteY1" fmla="*/ 2146041 h 3041780"/>
              <a:gd name="connsiteX2" fmla="*/ 130628 w 156892"/>
              <a:gd name="connsiteY2" fmla="*/ 2817845 h 3041780"/>
              <a:gd name="connsiteX3" fmla="*/ 0 w 156892"/>
              <a:gd name="connsiteY3" fmla="*/ 3041780 h 3041780"/>
            </a:gdLst>
            <a:ahLst/>
            <a:cxnLst>
              <a:cxn ang="0">
                <a:pos x="connsiteX0" y="connsiteY0"/>
              </a:cxn>
              <a:cxn ang="0">
                <a:pos x="connsiteX1" y="connsiteY1"/>
              </a:cxn>
              <a:cxn ang="0">
                <a:pos x="connsiteX2" y="connsiteY2"/>
              </a:cxn>
              <a:cxn ang="0">
                <a:pos x="connsiteX3" y="connsiteY3"/>
              </a:cxn>
            </a:cxnLst>
            <a:rect l="l" t="t" r="r" b="b"/>
            <a:pathLst>
              <a:path w="156892" h="3041780">
                <a:moveTo>
                  <a:pt x="37322" y="0"/>
                </a:moveTo>
                <a:cubicBezTo>
                  <a:pt x="85530" y="838200"/>
                  <a:pt x="133739" y="1676400"/>
                  <a:pt x="149290" y="2146041"/>
                </a:cubicBezTo>
                <a:cubicBezTo>
                  <a:pt x="164841" y="2615682"/>
                  <a:pt x="155510" y="2668555"/>
                  <a:pt x="130628" y="2817845"/>
                </a:cubicBezTo>
                <a:cubicBezTo>
                  <a:pt x="105746" y="2967135"/>
                  <a:pt x="52873" y="3004457"/>
                  <a:pt x="0" y="3041780"/>
                </a:cubicBezTo>
              </a:path>
            </a:pathLst>
          </a:custGeom>
          <a:noFill/>
          <a:ln w="12700">
            <a:solidFill>
              <a:schemeClr val="tx1"/>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109836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219200" y="381000"/>
            <a:ext cx="7620000" cy="6477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1800" dirty="0">
                <a:latin typeface="SBL Hebrew" panose="02000000000000000000" pitchFamily="2" charset="-79"/>
                <a:cs typeface="SBL Hebrew" panose="02000000000000000000" pitchFamily="2" charset="-79"/>
              </a:rPr>
              <a:t>וְ</a:t>
            </a:r>
            <a:r>
              <a:rPr lang="he-IL" sz="1800" dirty="0">
                <a:solidFill>
                  <a:srgbClr val="FF0000"/>
                </a:solidFill>
                <a:latin typeface="SBL Hebrew" panose="02000000000000000000" pitchFamily="2" charset="-79"/>
                <a:cs typeface="SBL Hebrew" panose="02000000000000000000" pitchFamily="2" charset="-79"/>
              </a:rPr>
              <a:t>עָשִׂ֛יתָ</a:t>
            </a:r>
            <a:r>
              <a:rPr lang="he-IL" sz="1800" dirty="0">
                <a:latin typeface="SBL Hebrew" panose="02000000000000000000" pitchFamily="2" charset="-79"/>
                <a:cs typeface="SBL Hebrew" panose="02000000000000000000" pitchFamily="2" charset="-79"/>
              </a:rPr>
              <a:t> הַיָּשָׁ֥ר וְהַטּ֖וֹב בְּעֵינֵ֣י יְהוָ֑ה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latin typeface="SBL Hebrew" panose="02000000000000000000" pitchFamily="2" charset="-79"/>
                <a:cs typeface="SBL Hebrew" panose="02000000000000000000" pitchFamily="2" charset="-79"/>
              </a:rPr>
              <a:t>	</a:t>
            </a:r>
            <a:r>
              <a:rPr lang="he-IL" sz="1800" dirty="0" smtClean="0">
                <a:latin typeface="SBL Hebrew" panose="02000000000000000000" pitchFamily="2" charset="-79"/>
                <a:cs typeface="SBL Hebrew" panose="02000000000000000000" pitchFamily="2" charset="-79"/>
              </a:rPr>
              <a:t>לְמַ֙עַן֙ </a:t>
            </a:r>
            <a:r>
              <a:rPr lang="he-IL" sz="1800" dirty="0">
                <a:solidFill>
                  <a:srgbClr val="008000"/>
                </a:solidFill>
                <a:latin typeface="SBL Hebrew" panose="02000000000000000000" pitchFamily="2" charset="-79"/>
                <a:cs typeface="SBL Hebrew" panose="02000000000000000000" pitchFamily="2" charset="-79"/>
              </a:rPr>
              <a:t>יִ֣יטַב</a:t>
            </a:r>
            <a:r>
              <a:rPr lang="he-IL" sz="1800" dirty="0">
                <a:latin typeface="SBL Hebrew" panose="02000000000000000000" pitchFamily="2" charset="-79"/>
                <a:cs typeface="SBL Hebrew" panose="02000000000000000000" pitchFamily="2" charset="-79"/>
              </a:rPr>
              <a:t> לָ֔ךְ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latin typeface="SBL Hebrew" panose="02000000000000000000" pitchFamily="2" charset="-79"/>
                <a:cs typeface="SBL Hebrew" panose="02000000000000000000" pitchFamily="2" charset="-79"/>
              </a:rPr>
              <a:t>	</a:t>
            </a:r>
            <a:r>
              <a:rPr lang="he-IL" sz="1800" dirty="0" smtClean="0">
                <a:latin typeface="SBL Hebrew" panose="02000000000000000000" pitchFamily="2" charset="-79"/>
                <a:cs typeface="SBL Hebrew" panose="02000000000000000000" pitchFamily="2" charset="-79"/>
              </a:rPr>
              <a:t>וּ</a:t>
            </a:r>
            <a:r>
              <a:rPr lang="he-IL" sz="1800" dirty="0" smtClean="0">
                <a:solidFill>
                  <a:srgbClr val="FF0000"/>
                </a:solidFill>
                <a:latin typeface="SBL Hebrew" panose="02000000000000000000" pitchFamily="2" charset="-79"/>
                <a:cs typeface="SBL Hebrew" panose="02000000000000000000" pitchFamily="2" charset="-79"/>
              </a:rPr>
              <a:t>בָ֗אתָ</a:t>
            </a:r>
            <a:r>
              <a:rPr lang="he-IL" sz="1800" dirty="0" smtClean="0">
                <a:latin typeface="SBL Hebrew" panose="02000000000000000000" pitchFamily="2" charset="-79"/>
                <a:cs typeface="SBL Hebrew" panose="02000000000000000000" pitchFamily="2" charset="-79"/>
              </a:rPr>
              <a:t> </a:t>
            </a:r>
          </a:p>
          <a:p>
            <a:pPr marL="0" indent="0" algn="r" defTabSz="457200" rtl="1">
              <a:buNone/>
              <a:tabLst>
                <a:tab pos="228600" algn="r"/>
                <a:tab pos="457200" algn="r"/>
                <a:tab pos="690563" algn="r"/>
                <a:tab pos="914400" algn="r"/>
                <a:tab pos="4114800" algn="r"/>
                <a:tab pos="8629650" algn="l"/>
              </a:tabLst>
            </a:pPr>
            <a:r>
              <a:rPr lang="he-IL" sz="1800" dirty="0">
                <a:latin typeface="SBL Hebrew" panose="02000000000000000000" pitchFamily="2" charset="-79"/>
                <a:cs typeface="SBL Hebrew" panose="02000000000000000000" pitchFamily="2" charset="-79"/>
              </a:rPr>
              <a:t>	</a:t>
            </a:r>
            <a:r>
              <a:rPr lang="he-IL" sz="1800" dirty="0" smtClean="0">
                <a:latin typeface="SBL Hebrew" panose="02000000000000000000" pitchFamily="2" charset="-79"/>
                <a:cs typeface="SBL Hebrew" panose="02000000000000000000" pitchFamily="2" charset="-79"/>
              </a:rPr>
              <a:t>וְ</a:t>
            </a:r>
            <a:r>
              <a:rPr lang="he-IL" sz="1800" dirty="0" smtClean="0">
                <a:solidFill>
                  <a:srgbClr val="FF0000"/>
                </a:solidFill>
                <a:latin typeface="SBL Hebrew" panose="02000000000000000000" pitchFamily="2" charset="-79"/>
                <a:cs typeface="SBL Hebrew" panose="02000000000000000000" pitchFamily="2" charset="-79"/>
              </a:rPr>
              <a:t>יָֽרַשְׁתָּ֙</a:t>
            </a:r>
            <a:r>
              <a:rPr lang="he-IL" sz="1800" dirty="0" smtClean="0">
                <a:latin typeface="SBL Hebrew" panose="02000000000000000000" pitchFamily="2" charset="-79"/>
                <a:cs typeface="SBL Hebrew" panose="02000000000000000000" pitchFamily="2" charset="-79"/>
              </a:rPr>
              <a:t> </a:t>
            </a:r>
            <a:r>
              <a:rPr lang="he-IL" sz="1800" dirty="0">
                <a:latin typeface="SBL Hebrew" panose="02000000000000000000" pitchFamily="2" charset="-79"/>
                <a:cs typeface="SBL Hebrew" panose="02000000000000000000" pitchFamily="2" charset="-79"/>
              </a:rPr>
              <a:t>אֶת־הָאָ֣רֶץ הַטֹּבָ֔ה אֲשֶׁר־נִשְׁבַּ֥ע יְהוָ֖ה לַאֲבֹתֶֽיךָ׃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latin typeface="SBL Hebrew" panose="02000000000000000000" pitchFamily="2" charset="-79"/>
                <a:cs typeface="SBL Hebrew" panose="02000000000000000000" pitchFamily="2" charset="-79"/>
              </a:rPr>
              <a:t>		לַהֲדֹ֥ף </a:t>
            </a:r>
            <a:r>
              <a:rPr lang="he-IL" sz="1800" dirty="0">
                <a:latin typeface="SBL Hebrew" panose="02000000000000000000" pitchFamily="2" charset="-79"/>
                <a:cs typeface="SBL Hebrew" panose="02000000000000000000" pitchFamily="2" charset="-79"/>
              </a:rPr>
              <a:t>אֶת־כָּל־אֹיְבֶ֖יךָ מִפָּנֶ֑יךָ כַּאֲשֶׁ֖ר דִּבֶּ֥ר יְהוָֽה׃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latin typeface="SBL Hebrew" panose="02000000000000000000" pitchFamily="2" charset="-79"/>
                <a:cs typeface="SBL Hebrew" panose="02000000000000000000" pitchFamily="2" charset="-79"/>
              </a:rPr>
              <a:t>	כִּֽי־</a:t>
            </a:r>
            <a:r>
              <a:rPr lang="he-IL" sz="1800" dirty="0" smtClean="0">
                <a:solidFill>
                  <a:srgbClr val="008000"/>
                </a:solidFill>
                <a:latin typeface="SBL Hebrew" panose="02000000000000000000" pitchFamily="2" charset="-79"/>
                <a:cs typeface="SBL Hebrew" panose="02000000000000000000" pitchFamily="2" charset="-79"/>
              </a:rPr>
              <a:t>יִשְׁאָלְךָ֥</a:t>
            </a:r>
            <a:r>
              <a:rPr lang="he-IL" sz="1800" dirty="0" smtClean="0">
                <a:latin typeface="SBL Hebrew" panose="02000000000000000000" pitchFamily="2" charset="-79"/>
                <a:cs typeface="SBL Hebrew" panose="02000000000000000000" pitchFamily="2" charset="-79"/>
              </a:rPr>
              <a:t> </a:t>
            </a:r>
            <a:r>
              <a:rPr lang="he-IL" sz="1800" dirty="0">
                <a:latin typeface="SBL Hebrew" panose="02000000000000000000" pitchFamily="2" charset="-79"/>
                <a:cs typeface="SBL Hebrew" panose="02000000000000000000" pitchFamily="2" charset="-79"/>
              </a:rPr>
              <a:t>בִנְךָ֛ מָחָ֖ר לֵאמֹ֑ר מָ֣ה הָעֵדֹ֗ת וְהַֽחֻקִּים֙ וְהַמִּשְׁפָּטִ֔ים אֲשֶׁ֥ר צִוָּ֛ה יְהוָ֥ה אֱלֹהֵ֖ינוּ אֶתְכֶֽם׃ </a:t>
            </a:r>
            <a:endParaRPr lang="en-US"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latin typeface="SBL Hebrew" panose="02000000000000000000" pitchFamily="2" charset="-79"/>
                <a:cs typeface="SBL Hebrew" panose="02000000000000000000" pitchFamily="2" charset="-79"/>
              </a:rPr>
              <a:t>וְ</a:t>
            </a:r>
            <a:r>
              <a:rPr lang="he-IL" sz="1800" dirty="0">
                <a:solidFill>
                  <a:srgbClr val="FF0000"/>
                </a:solidFill>
                <a:latin typeface="SBL Hebrew" panose="02000000000000000000" pitchFamily="2" charset="-79"/>
                <a:cs typeface="SBL Hebrew" panose="02000000000000000000" pitchFamily="2" charset="-79"/>
              </a:rPr>
              <a:t>אָמַרְתָּ֣</a:t>
            </a:r>
            <a:r>
              <a:rPr lang="he-IL" sz="1800" dirty="0">
                <a:latin typeface="SBL Hebrew" panose="02000000000000000000" pitchFamily="2" charset="-79"/>
                <a:cs typeface="SBL Hebrew" panose="02000000000000000000" pitchFamily="2" charset="-79"/>
              </a:rPr>
              <a:t> לְבִנְךָ֔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a:latin typeface="SBL Hebrew" panose="02000000000000000000" pitchFamily="2" charset="-79"/>
                <a:cs typeface="SBL Hebrew" panose="02000000000000000000" pitchFamily="2" charset="-79"/>
              </a:rPr>
              <a:t>	</a:t>
            </a:r>
            <a:r>
              <a:rPr lang="he-IL" sz="1800" dirty="0" smtClean="0">
                <a:latin typeface="SBL Hebrew" panose="02000000000000000000" pitchFamily="2" charset="-79"/>
                <a:cs typeface="SBL Hebrew" panose="02000000000000000000" pitchFamily="2" charset="-79"/>
              </a:rPr>
              <a:t>	עֲבָדִ֛ים </a:t>
            </a:r>
            <a:r>
              <a:rPr lang="he-IL" sz="1800" dirty="0">
                <a:solidFill>
                  <a:srgbClr val="FF0000"/>
                </a:solidFill>
                <a:latin typeface="SBL Hebrew" panose="02000000000000000000" pitchFamily="2" charset="-79"/>
                <a:cs typeface="SBL Hebrew" panose="02000000000000000000" pitchFamily="2" charset="-79"/>
              </a:rPr>
              <a:t>הָיִ֥ינוּ</a:t>
            </a:r>
            <a:r>
              <a:rPr lang="he-IL" sz="1800" dirty="0">
                <a:latin typeface="SBL Hebrew" panose="02000000000000000000" pitchFamily="2" charset="-79"/>
                <a:cs typeface="SBL Hebrew" panose="02000000000000000000" pitchFamily="2" charset="-79"/>
              </a:rPr>
              <a:t> לְפַרְעֹ֖ה בְּמִצְרָ֑יִם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a:latin typeface="SBL Hebrew" panose="02000000000000000000" pitchFamily="2" charset="-79"/>
                <a:cs typeface="SBL Hebrew" panose="02000000000000000000" pitchFamily="2" charset="-79"/>
              </a:rPr>
              <a:t>	</a:t>
            </a:r>
            <a:r>
              <a:rPr lang="he-IL" sz="1800" dirty="0" smtClean="0">
                <a:solidFill>
                  <a:srgbClr val="0000FF"/>
                </a:solidFill>
                <a:latin typeface="SBL Hebrew" panose="02000000000000000000" pitchFamily="2" charset="-79"/>
                <a:cs typeface="SBL Hebrew" panose="02000000000000000000" pitchFamily="2" charset="-79"/>
              </a:rPr>
              <a:t>וַיּוֹצִיאֵ֧נוּ</a:t>
            </a:r>
            <a:r>
              <a:rPr lang="he-IL" sz="1800" dirty="0" smtClean="0">
                <a:latin typeface="SBL Hebrew" panose="02000000000000000000" pitchFamily="2" charset="-79"/>
                <a:cs typeface="SBL Hebrew" panose="02000000000000000000" pitchFamily="2" charset="-79"/>
              </a:rPr>
              <a:t> </a:t>
            </a:r>
            <a:r>
              <a:rPr lang="he-IL" sz="1800" dirty="0">
                <a:latin typeface="SBL Hebrew" panose="02000000000000000000" pitchFamily="2" charset="-79"/>
                <a:cs typeface="SBL Hebrew" panose="02000000000000000000" pitchFamily="2" charset="-79"/>
              </a:rPr>
              <a:t>יְהוָ֛ה מִמִּצְרַ֖יִם בְּיָ֥ד חֲזָקָֽה׃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smtClean="0">
                <a:latin typeface="SBL Hebrew" panose="02000000000000000000" pitchFamily="2" charset="-79"/>
                <a:cs typeface="SBL Hebrew" panose="02000000000000000000" pitchFamily="2" charset="-79"/>
              </a:rPr>
              <a:t>	</a:t>
            </a:r>
            <a:r>
              <a:rPr lang="he-IL" sz="1800" dirty="0" smtClean="0">
                <a:solidFill>
                  <a:srgbClr val="0000FF"/>
                </a:solidFill>
                <a:latin typeface="SBL Hebrew" panose="02000000000000000000" pitchFamily="2" charset="-79"/>
                <a:cs typeface="SBL Hebrew" panose="02000000000000000000" pitchFamily="2" charset="-79"/>
              </a:rPr>
              <a:t>וַיִּתֵּ֣ן</a:t>
            </a:r>
            <a:r>
              <a:rPr lang="he-IL" sz="1800" dirty="0" smtClean="0">
                <a:latin typeface="SBL Hebrew" panose="02000000000000000000" pitchFamily="2" charset="-79"/>
                <a:cs typeface="SBL Hebrew" panose="02000000000000000000" pitchFamily="2" charset="-79"/>
              </a:rPr>
              <a:t> </a:t>
            </a:r>
            <a:r>
              <a:rPr lang="he-IL" sz="1800" dirty="0">
                <a:latin typeface="SBL Hebrew" panose="02000000000000000000" pitchFamily="2" charset="-79"/>
                <a:cs typeface="SBL Hebrew" panose="02000000000000000000" pitchFamily="2" charset="-79"/>
              </a:rPr>
              <a:t>יְהוָ֡ה אוֹתֹ֣ת וּ֠מֹפְתִים גְּדֹלִ֨ים וְרָעִ֧ים ׀ בְּמִצְרַ֛יִם בְּפַרְעֹ֥ה וּבְכָל־בֵּית֖וֹ לְעֵינֵֽינוּ׃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smtClean="0">
                <a:latin typeface="SBL Hebrew" panose="02000000000000000000" pitchFamily="2" charset="-79"/>
                <a:cs typeface="SBL Hebrew" panose="02000000000000000000" pitchFamily="2" charset="-79"/>
              </a:rPr>
              <a:t>		וְאוֹתָ֖נוּ </a:t>
            </a:r>
            <a:r>
              <a:rPr lang="he-IL" sz="1800" dirty="0">
                <a:solidFill>
                  <a:srgbClr val="FF0000"/>
                </a:solidFill>
                <a:latin typeface="SBL Hebrew" panose="02000000000000000000" pitchFamily="2" charset="-79"/>
                <a:cs typeface="SBL Hebrew" panose="02000000000000000000" pitchFamily="2" charset="-79"/>
              </a:rPr>
              <a:t>הוֹצִ֣יא</a:t>
            </a:r>
            <a:r>
              <a:rPr lang="he-IL" sz="1800" dirty="0">
                <a:latin typeface="SBL Hebrew" panose="02000000000000000000" pitchFamily="2" charset="-79"/>
                <a:cs typeface="SBL Hebrew" panose="02000000000000000000" pitchFamily="2" charset="-79"/>
              </a:rPr>
              <a:t> מִשָּׁ֑ם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a:latin typeface="SBL Hebrew" panose="02000000000000000000" pitchFamily="2" charset="-79"/>
                <a:cs typeface="SBL Hebrew" panose="02000000000000000000" pitchFamily="2" charset="-79"/>
              </a:rPr>
              <a:t>	</a:t>
            </a:r>
            <a:r>
              <a:rPr lang="he-IL" sz="1800" dirty="0" smtClean="0">
                <a:latin typeface="SBL Hebrew" panose="02000000000000000000" pitchFamily="2" charset="-79"/>
                <a:cs typeface="SBL Hebrew" panose="02000000000000000000" pitchFamily="2" charset="-79"/>
              </a:rPr>
              <a:t>	לְמַ֙עַן֙ </a:t>
            </a:r>
            <a:r>
              <a:rPr lang="he-IL" sz="1800" dirty="0">
                <a:solidFill>
                  <a:srgbClr val="FF0000"/>
                </a:solidFill>
                <a:latin typeface="SBL Hebrew" panose="02000000000000000000" pitchFamily="2" charset="-79"/>
                <a:cs typeface="SBL Hebrew" panose="02000000000000000000" pitchFamily="2" charset="-79"/>
              </a:rPr>
              <a:t>הָבִ֣יא</a:t>
            </a:r>
            <a:r>
              <a:rPr lang="he-IL" sz="1800" dirty="0">
                <a:latin typeface="SBL Hebrew" panose="02000000000000000000" pitchFamily="2" charset="-79"/>
                <a:cs typeface="SBL Hebrew" panose="02000000000000000000" pitchFamily="2" charset="-79"/>
              </a:rPr>
              <a:t> אֹתָ֔נוּ לָ֤תֶת לָ֙נוּ֙ אֶת־הָאָ֔רֶץ אֲשֶׁ֥ר נִשְׁבַּ֖ע לַאֲבֹתֵֽינוּ׃ </a:t>
            </a:r>
            <a:endParaRPr lang="en-US" sz="1800" dirty="0" smtClean="0">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smtClean="0">
                <a:latin typeface="SBL Hebrew" panose="02000000000000000000" pitchFamily="2" charset="-79"/>
                <a:cs typeface="SBL Hebrew" panose="02000000000000000000" pitchFamily="2" charset="-79"/>
              </a:rPr>
              <a:t>	</a:t>
            </a:r>
            <a:r>
              <a:rPr lang="he-IL" sz="1800" dirty="0" smtClean="0">
                <a:solidFill>
                  <a:srgbClr val="0000FF"/>
                </a:solidFill>
                <a:latin typeface="SBL Hebrew" panose="02000000000000000000" pitchFamily="2" charset="-79"/>
                <a:cs typeface="SBL Hebrew" panose="02000000000000000000" pitchFamily="2" charset="-79"/>
              </a:rPr>
              <a:t>וַיְצַוֵּ֣נוּ</a:t>
            </a:r>
            <a:r>
              <a:rPr lang="he-IL" sz="1800" dirty="0" smtClean="0">
                <a:latin typeface="SBL Hebrew" panose="02000000000000000000" pitchFamily="2" charset="-79"/>
                <a:cs typeface="SBL Hebrew" panose="02000000000000000000" pitchFamily="2" charset="-79"/>
              </a:rPr>
              <a:t> </a:t>
            </a:r>
            <a:r>
              <a:rPr lang="he-IL" sz="1800" dirty="0">
                <a:latin typeface="SBL Hebrew" panose="02000000000000000000" pitchFamily="2" charset="-79"/>
                <a:cs typeface="SBL Hebrew" panose="02000000000000000000" pitchFamily="2" charset="-79"/>
              </a:rPr>
              <a:t>יְהוָ֗ה לַעֲשׂוֹת֙ אֶת־כָּל־הַחֻקִּ֣ים הָאֵ֔לֶּה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a:latin typeface="SBL Hebrew" panose="02000000000000000000" pitchFamily="2" charset="-79"/>
                <a:cs typeface="SBL Hebrew" panose="02000000000000000000" pitchFamily="2" charset="-79"/>
              </a:rPr>
              <a:t>	</a:t>
            </a:r>
            <a:r>
              <a:rPr lang="he-IL" sz="1800" dirty="0" smtClean="0">
                <a:latin typeface="SBL Hebrew" panose="02000000000000000000" pitchFamily="2" charset="-79"/>
                <a:cs typeface="SBL Hebrew" panose="02000000000000000000" pitchFamily="2" charset="-79"/>
              </a:rPr>
              <a:t>	לְיִרְאָ֖ה </a:t>
            </a:r>
            <a:r>
              <a:rPr lang="he-IL" sz="1800" dirty="0">
                <a:latin typeface="SBL Hebrew" panose="02000000000000000000" pitchFamily="2" charset="-79"/>
                <a:cs typeface="SBL Hebrew" panose="02000000000000000000" pitchFamily="2" charset="-79"/>
              </a:rPr>
              <a:t>אֶת־יְהוָ֣ה אֱלֹהֵ֑ינוּ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a:latin typeface="SBL Hebrew" panose="02000000000000000000" pitchFamily="2" charset="-79"/>
                <a:cs typeface="SBL Hebrew" panose="02000000000000000000" pitchFamily="2" charset="-79"/>
              </a:rPr>
              <a:t>	</a:t>
            </a:r>
            <a:r>
              <a:rPr lang="he-IL" sz="1800" dirty="0" smtClean="0">
                <a:latin typeface="SBL Hebrew" panose="02000000000000000000" pitchFamily="2" charset="-79"/>
                <a:cs typeface="SBL Hebrew" panose="02000000000000000000" pitchFamily="2" charset="-79"/>
              </a:rPr>
              <a:t>	לְט֥וֹב </a:t>
            </a:r>
            <a:r>
              <a:rPr lang="he-IL" sz="1800" dirty="0">
                <a:latin typeface="SBL Hebrew" panose="02000000000000000000" pitchFamily="2" charset="-79"/>
                <a:cs typeface="SBL Hebrew" panose="02000000000000000000" pitchFamily="2" charset="-79"/>
              </a:rPr>
              <a:t>לָ֙נוּ֙ כָּל־הַיָּמִ֔ים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a:latin typeface="SBL Hebrew" panose="02000000000000000000" pitchFamily="2" charset="-79"/>
                <a:cs typeface="SBL Hebrew" panose="02000000000000000000" pitchFamily="2" charset="-79"/>
              </a:rPr>
              <a:t>	</a:t>
            </a:r>
            <a:r>
              <a:rPr lang="he-IL" sz="1800" dirty="0" smtClean="0">
                <a:latin typeface="SBL Hebrew" panose="02000000000000000000" pitchFamily="2" charset="-79"/>
                <a:cs typeface="SBL Hebrew" panose="02000000000000000000" pitchFamily="2" charset="-79"/>
              </a:rPr>
              <a:t>	לְחַיֹּתֵ֖נוּ </a:t>
            </a:r>
            <a:r>
              <a:rPr lang="he-IL" sz="1800" dirty="0">
                <a:latin typeface="SBL Hebrew" panose="02000000000000000000" pitchFamily="2" charset="-79"/>
                <a:cs typeface="SBL Hebrew" panose="02000000000000000000" pitchFamily="2" charset="-79"/>
              </a:rPr>
              <a:t>כְּהַיּ֥וֹם הַזֶּֽה׃ </a:t>
            </a:r>
            <a:endParaRPr lang="he-IL" sz="1800" dirty="0" smtClean="0">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endParaRPr lang="en-US" sz="1800" dirty="0" smtClean="0">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latin typeface="SBL Hebrew" panose="02000000000000000000" pitchFamily="2" charset="-79"/>
                <a:cs typeface="SBL Hebrew" panose="02000000000000000000" pitchFamily="2" charset="-79"/>
              </a:rPr>
              <a:t>	וּצְדָקָ֖ה </a:t>
            </a:r>
            <a:r>
              <a:rPr lang="he-IL" sz="1800" dirty="0">
                <a:solidFill>
                  <a:srgbClr val="008000"/>
                </a:solidFill>
                <a:latin typeface="SBL Hebrew" panose="02000000000000000000" pitchFamily="2" charset="-79"/>
                <a:cs typeface="SBL Hebrew" panose="02000000000000000000" pitchFamily="2" charset="-79"/>
              </a:rPr>
              <a:t>תִּֽהְיֶה</a:t>
            </a:r>
            <a:r>
              <a:rPr lang="he-IL" sz="1800" dirty="0">
                <a:latin typeface="SBL Hebrew" panose="02000000000000000000" pitchFamily="2" charset="-79"/>
                <a:cs typeface="SBL Hebrew" panose="02000000000000000000" pitchFamily="2" charset="-79"/>
              </a:rPr>
              <a:t>־לָּ֑נוּ כִּֽי־נִשְׁמֹ֨ר לַעֲשׂ֜וֹת אֶת־כָּל־הַמִּצְוָ֣ה הַזֹּ֗את לִפְנֵ֛י יְהוָ֥ה אֱלֹהֵ֖ינוּ כַּאֲשֶׁ֥ר צִוָּֽנוּ׃ </a:t>
            </a:r>
          </a:p>
        </p:txBody>
      </p:sp>
      <p:sp>
        <p:nvSpPr>
          <p:cNvPr id="18" name="TextBox 17"/>
          <p:cNvSpPr txBox="1"/>
          <p:nvPr/>
        </p:nvSpPr>
        <p:spPr>
          <a:xfrm>
            <a:off x="8763000" y="411528"/>
            <a:ext cx="431528" cy="276999"/>
          </a:xfrm>
          <a:prstGeom prst="rect">
            <a:avLst/>
          </a:prstGeom>
          <a:noFill/>
        </p:spPr>
        <p:txBody>
          <a:bodyPr wrap="none" rtlCol="0">
            <a:spAutoFit/>
          </a:bodyPr>
          <a:lstStyle/>
          <a:p>
            <a:r>
              <a:rPr lang="en-US" sz="1200" dirty="0" smtClean="0"/>
              <a:t>18A</a:t>
            </a:r>
            <a:endParaRPr lang="en-US" sz="1200" dirty="0"/>
          </a:p>
        </p:txBody>
      </p:sp>
      <p:sp>
        <p:nvSpPr>
          <p:cNvPr id="19" name="TextBox 18"/>
          <p:cNvSpPr txBox="1"/>
          <p:nvPr/>
        </p:nvSpPr>
        <p:spPr>
          <a:xfrm>
            <a:off x="8763000" y="752289"/>
            <a:ext cx="425116" cy="276999"/>
          </a:xfrm>
          <a:prstGeom prst="rect">
            <a:avLst/>
          </a:prstGeom>
          <a:noFill/>
        </p:spPr>
        <p:txBody>
          <a:bodyPr wrap="none" rtlCol="0">
            <a:spAutoFit/>
          </a:bodyPr>
          <a:lstStyle/>
          <a:p>
            <a:r>
              <a:rPr lang="en-US" sz="1200" dirty="0" smtClean="0"/>
              <a:t>18B</a:t>
            </a:r>
            <a:endParaRPr lang="en-US" sz="1200" dirty="0"/>
          </a:p>
        </p:txBody>
      </p:sp>
      <p:sp>
        <p:nvSpPr>
          <p:cNvPr id="20" name="TextBox 19"/>
          <p:cNvSpPr txBox="1"/>
          <p:nvPr/>
        </p:nvSpPr>
        <p:spPr>
          <a:xfrm>
            <a:off x="8763000" y="1083718"/>
            <a:ext cx="423514" cy="276999"/>
          </a:xfrm>
          <a:prstGeom prst="rect">
            <a:avLst/>
          </a:prstGeom>
          <a:noFill/>
        </p:spPr>
        <p:txBody>
          <a:bodyPr wrap="none" rtlCol="0">
            <a:spAutoFit/>
          </a:bodyPr>
          <a:lstStyle/>
          <a:p>
            <a:r>
              <a:rPr lang="en-US" sz="1200" dirty="0" smtClean="0"/>
              <a:t>18C</a:t>
            </a:r>
            <a:endParaRPr lang="en-US" sz="1200" dirty="0"/>
          </a:p>
        </p:txBody>
      </p:sp>
      <p:sp>
        <p:nvSpPr>
          <p:cNvPr id="21" name="TextBox 20"/>
          <p:cNvSpPr txBox="1"/>
          <p:nvPr/>
        </p:nvSpPr>
        <p:spPr>
          <a:xfrm>
            <a:off x="8763000" y="1399401"/>
            <a:ext cx="436338" cy="276999"/>
          </a:xfrm>
          <a:prstGeom prst="rect">
            <a:avLst/>
          </a:prstGeom>
          <a:noFill/>
        </p:spPr>
        <p:txBody>
          <a:bodyPr wrap="none" rtlCol="0">
            <a:spAutoFit/>
          </a:bodyPr>
          <a:lstStyle/>
          <a:p>
            <a:r>
              <a:rPr lang="en-US" sz="1200" dirty="0" smtClean="0"/>
              <a:t>18D</a:t>
            </a:r>
            <a:endParaRPr lang="en-US" sz="1200" dirty="0"/>
          </a:p>
        </p:txBody>
      </p:sp>
      <p:sp>
        <p:nvSpPr>
          <p:cNvPr id="27" name="TextBox 26"/>
          <p:cNvSpPr txBox="1"/>
          <p:nvPr/>
        </p:nvSpPr>
        <p:spPr>
          <a:xfrm>
            <a:off x="8763000" y="2057400"/>
            <a:ext cx="431528" cy="276999"/>
          </a:xfrm>
          <a:prstGeom prst="rect">
            <a:avLst/>
          </a:prstGeom>
          <a:noFill/>
        </p:spPr>
        <p:txBody>
          <a:bodyPr wrap="none" rtlCol="0">
            <a:spAutoFit/>
          </a:bodyPr>
          <a:lstStyle/>
          <a:p>
            <a:r>
              <a:rPr lang="en-US" sz="1200" dirty="0" smtClean="0"/>
              <a:t>20A</a:t>
            </a:r>
            <a:endParaRPr lang="en-US" sz="1200" dirty="0"/>
          </a:p>
        </p:txBody>
      </p:sp>
      <p:sp>
        <p:nvSpPr>
          <p:cNvPr id="36" name="TextBox 35"/>
          <p:cNvSpPr txBox="1"/>
          <p:nvPr/>
        </p:nvSpPr>
        <p:spPr>
          <a:xfrm>
            <a:off x="8763000" y="6332187"/>
            <a:ext cx="431528" cy="276999"/>
          </a:xfrm>
          <a:prstGeom prst="rect">
            <a:avLst/>
          </a:prstGeom>
          <a:noFill/>
        </p:spPr>
        <p:txBody>
          <a:bodyPr wrap="none" rtlCol="0">
            <a:spAutoFit/>
          </a:bodyPr>
          <a:lstStyle/>
          <a:p>
            <a:r>
              <a:rPr lang="en-US" sz="1200" dirty="0" smtClean="0"/>
              <a:t>25A</a:t>
            </a:r>
            <a:endParaRPr lang="en-US" sz="1200" dirty="0"/>
          </a:p>
        </p:txBody>
      </p:sp>
      <p:sp>
        <p:nvSpPr>
          <p:cNvPr id="22" name="TextBox 21"/>
          <p:cNvSpPr txBox="1"/>
          <p:nvPr/>
        </p:nvSpPr>
        <p:spPr>
          <a:xfrm>
            <a:off x="8763000" y="2401076"/>
            <a:ext cx="431528" cy="276999"/>
          </a:xfrm>
          <a:prstGeom prst="rect">
            <a:avLst/>
          </a:prstGeom>
          <a:noFill/>
        </p:spPr>
        <p:txBody>
          <a:bodyPr wrap="none" rtlCol="0">
            <a:spAutoFit/>
          </a:bodyPr>
          <a:lstStyle/>
          <a:p>
            <a:r>
              <a:rPr lang="en-US" sz="1200" dirty="0" smtClean="0"/>
              <a:t>21A</a:t>
            </a:r>
            <a:endParaRPr lang="en-US" sz="1200" dirty="0"/>
          </a:p>
        </p:txBody>
      </p:sp>
      <p:sp>
        <p:nvSpPr>
          <p:cNvPr id="23" name="TextBox 22"/>
          <p:cNvSpPr txBox="1"/>
          <p:nvPr/>
        </p:nvSpPr>
        <p:spPr>
          <a:xfrm>
            <a:off x="8001000" y="3054410"/>
            <a:ext cx="425116" cy="276999"/>
          </a:xfrm>
          <a:prstGeom prst="rect">
            <a:avLst/>
          </a:prstGeom>
          <a:noFill/>
        </p:spPr>
        <p:txBody>
          <a:bodyPr wrap="none" rtlCol="0">
            <a:spAutoFit/>
          </a:bodyPr>
          <a:lstStyle/>
          <a:p>
            <a:r>
              <a:rPr lang="en-US" sz="1200" dirty="0" smtClean="0"/>
              <a:t>21B</a:t>
            </a:r>
            <a:endParaRPr lang="en-US" sz="1200" dirty="0"/>
          </a:p>
        </p:txBody>
      </p:sp>
      <p:sp>
        <p:nvSpPr>
          <p:cNvPr id="24" name="TextBox 23"/>
          <p:cNvSpPr txBox="1"/>
          <p:nvPr/>
        </p:nvSpPr>
        <p:spPr>
          <a:xfrm>
            <a:off x="8001000" y="3369304"/>
            <a:ext cx="423514" cy="276999"/>
          </a:xfrm>
          <a:prstGeom prst="rect">
            <a:avLst/>
          </a:prstGeom>
          <a:noFill/>
        </p:spPr>
        <p:txBody>
          <a:bodyPr wrap="none" rtlCol="0">
            <a:spAutoFit/>
          </a:bodyPr>
          <a:lstStyle/>
          <a:p>
            <a:r>
              <a:rPr lang="en-US" sz="1200" dirty="0" smtClean="0"/>
              <a:t>21C</a:t>
            </a:r>
            <a:endParaRPr lang="en-US" sz="1200" dirty="0"/>
          </a:p>
        </p:txBody>
      </p:sp>
      <p:sp>
        <p:nvSpPr>
          <p:cNvPr id="25" name="TextBox 24"/>
          <p:cNvSpPr txBox="1"/>
          <p:nvPr/>
        </p:nvSpPr>
        <p:spPr>
          <a:xfrm>
            <a:off x="8001000" y="3713202"/>
            <a:ext cx="341760" cy="276999"/>
          </a:xfrm>
          <a:prstGeom prst="rect">
            <a:avLst/>
          </a:prstGeom>
          <a:noFill/>
        </p:spPr>
        <p:txBody>
          <a:bodyPr wrap="none" rtlCol="0">
            <a:spAutoFit/>
          </a:bodyPr>
          <a:lstStyle/>
          <a:p>
            <a:r>
              <a:rPr lang="en-US" sz="1200" dirty="0" smtClean="0"/>
              <a:t>22</a:t>
            </a:r>
            <a:endParaRPr lang="en-US" sz="1200" dirty="0"/>
          </a:p>
        </p:txBody>
      </p:sp>
      <p:sp>
        <p:nvSpPr>
          <p:cNvPr id="26" name="TextBox 25"/>
          <p:cNvSpPr txBox="1"/>
          <p:nvPr/>
        </p:nvSpPr>
        <p:spPr>
          <a:xfrm>
            <a:off x="8001000" y="4038408"/>
            <a:ext cx="431528" cy="276999"/>
          </a:xfrm>
          <a:prstGeom prst="rect">
            <a:avLst/>
          </a:prstGeom>
          <a:noFill/>
        </p:spPr>
        <p:txBody>
          <a:bodyPr wrap="none" rtlCol="0">
            <a:spAutoFit/>
          </a:bodyPr>
          <a:lstStyle/>
          <a:p>
            <a:r>
              <a:rPr lang="en-US" sz="1200" dirty="0" smtClean="0"/>
              <a:t>23A</a:t>
            </a:r>
            <a:endParaRPr lang="en-US" sz="1200" dirty="0"/>
          </a:p>
        </p:txBody>
      </p:sp>
      <p:sp>
        <p:nvSpPr>
          <p:cNvPr id="38" name="TextBox 37"/>
          <p:cNvSpPr txBox="1"/>
          <p:nvPr/>
        </p:nvSpPr>
        <p:spPr>
          <a:xfrm>
            <a:off x="8001000" y="4366917"/>
            <a:ext cx="425116" cy="276999"/>
          </a:xfrm>
          <a:prstGeom prst="rect">
            <a:avLst/>
          </a:prstGeom>
          <a:noFill/>
        </p:spPr>
        <p:txBody>
          <a:bodyPr wrap="none" rtlCol="0">
            <a:spAutoFit/>
          </a:bodyPr>
          <a:lstStyle/>
          <a:p>
            <a:r>
              <a:rPr lang="en-US" sz="1200" dirty="0" smtClean="0"/>
              <a:t>23B</a:t>
            </a:r>
            <a:endParaRPr lang="en-US" sz="1200" dirty="0"/>
          </a:p>
        </p:txBody>
      </p:sp>
      <p:sp>
        <p:nvSpPr>
          <p:cNvPr id="39" name="TextBox 38"/>
          <p:cNvSpPr txBox="1"/>
          <p:nvPr/>
        </p:nvSpPr>
        <p:spPr>
          <a:xfrm>
            <a:off x="8001000" y="4714877"/>
            <a:ext cx="341760" cy="276999"/>
          </a:xfrm>
          <a:prstGeom prst="rect">
            <a:avLst/>
          </a:prstGeom>
          <a:noFill/>
        </p:spPr>
        <p:txBody>
          <a:bodyPr wrap="none" rtlCol="0">
            <a:spAutoFit/>
          </a:bodyPr>
          <a:lstStyle/>
          <a:p>
            <a:r>
              <a:rPr lang="en-US" sz="1200" dirty="0" smtClean="0"/>
              <a:t>24</a:t>
            </a:r>
            <a:endParaRPr lang="en-US" sz="1200" dirty="0"/>
          </a:p>
        </p:txBody>
      </p:sp>
      <p:sp>
        <p:nvSpPr>
          <p:cNvPr id="40" name="TextBox 39"/>
          <p:cNvSpPr txBox="1"/>
          <p:nvPr/>
        </p:nvSpPr>
        <p:spPr>
          <a:xfrm>
            <a:off x="0" y="-1"/>
            <a:ext cx="3912738" cy="276999"/>
          </a:xfrm>
          <a:prstGeom prst="rect">
            <a:avLst/>
          </a:prstGeom>
          <a:noFill/>
        </p:spPr>
        <p:txBody>
          <a:bodyPr wrap="none" rtlCol="0">
            <a:spAutoFit/>
          </a:bodyPr>
          <a:lstStyle/>
          <a:p>
            <a:r>
              <a:rPr lang="en-US" sz="1200" dirty="0"/>
              <a:t>Deuteronomy 6 (Following </a:t>
            </a:r>
            <a:r>
              <a:rPr lang="en-US" sz="1200" dirty="0" err="1"/>
              <a:t>Rocine’s</a:t>
            </a:r>
            <a:r>
              <a:rPr lang="en-US" sz="1200" dirty="0"/>
              <a:t> Discourse Chart p. 341.)</a:t>
            </a:r>
          </a:p>
        </p:txBody>
      </p:sp>
      <p:sp>
        <p:nvSpPr>
          <p:cNvPr id="41" name="TextBox 40"/>
          <p:cNvSpPr txBox="1"/>
          <p:nvPr/>
        </p:nvSpPr>
        <p:spPr>
          <a:xfrm>
            <a:off x="137711" y="426916"/>
            <a:ext cx="1157689" cy="246221"/>
          </a:xfrm>
          <a:prstGeom prst="rect">
            <a:avLst/>
          </a:prstGeom>
          <a:noFill/>
        </p:spPr>
        <p:txBody>
          <a:bodyPr wrap="none" rtlCol="0">
            <a:spAutoFit/>
          </a:bodyPr>
          <a:lstStyle/>
          <a:p>
            <a:r>
              <a:rPr lang="en-US" sz="1000" dirty="0">
                <a:latin typeface="SBL Hebrew" panose="02000000000000000000" pitchFamily="2" charset="-79"/>
                <a:cs typeface="SBL Hebrew" panose="02000000000000000000" pitchFamily="2" charset="-79"/>
              </a:rPr>
              <a:t>Main-line </a:t>
            </a:r>
            <a:r>
              <a:rPr lang="en-US" sz="1000" dirty="0" err="1">
                <a:latin typeface="SBL Hebrew" panose="02000000000000000000" pitchFamily="2" charset="-79"/>
                <a:cs typeface="SBL Hebrew" panose="02000000000000000000" pitchFamily="2" charset="-79"/>
              </a:rPr>
              <a:t>we</a:t>
            </a:r>
            <a:r>
              <a:rPr lang="en-US" sz="1000" dirty="0" err="1">
                <a:solidFill>
                  <a:srgbClr val="FF0000"/>
                </a:solidFill>
                <a:latin typeface="SBL Hebrew" panose="02000000000000000000" pitchFamily="2" charset="-79"/>
                <a:cs typeface="SBL Hebrew" panose="02000000000000000000" pitchFamily="2" charset="-79"/>
              </a:rPr>
              <a:t>qatal</a:t>
            </a:r>
            <a:endParaRPr lang="en-CA" sz="1000" dirty="0">
              <a:latin typeface="SBL Hebrew" panose="02000000000000000000" pitchFamily="2" charset="-79"/>
              <a:cs typeface="SBL Hebrew" panose="02000000000000000000" pitchFamily="2" charset="-79"/>
            </a:endParaRPr>
          </a:p>
        </p:txBody>
      </p:sp>
      <p:sp>
        <p:nvSpPr>
          <p:cNvPr id="42" name="TextBox 41"/>
          <p:cNvSpPr txBox="1"/>
          <p:nvPr/>
        </p:nvSpPr>
        <p:spPr>
          <a:xfrm>
            <a:off x="361846" y="767677"/>
            <a:ext cx="1034257" cy="246221"/>
          </a:xfrm>
          <a:prstGeom prst="rect">
            <a:avLst/>
          </a:prstGeom>
          <a:noFill/>
        </p:spPr>
        <p:txBody>
          <a:bodyPr wrap="none" rtlCol="0">
            <a:spAutoFit/>
          </a:bodyPr>
          <a:lstStyle/>
          <a:p>
            <a:r>
              <a:rPr lang="he-IL" sz="1000" dirty="0" smtClean="0">
                <a:latin typeface="SBL Hebrew" panose="02000000000000000000" pitchFamily="2" charset="-79"/>
                <a:cs typeface="SBL Hebrew" panose="02000000000000000000" pitchFamily="2" charset="-79"/>
              </a:rPr>
              <a:t>פֶּן</a:t>
            </a:r>
            <a:r>
              <a:rPr lang="en-US" sz="1000" dirty="0" smtClean="0">
                <a:latin typeface="SBL Hebrew" panose="02000000000000000000" pitchFamily="2" charset="-79"/>
                <a:cs typeface="SBL Hebrew" panose="02000000000000000000" pitchFamily="2" charset="-79"/>
              </a:rPr>
              <a:t> or </a:t>
            </a:r>
            <a:r>
              <a:rPr lang="he-IL" sz="1000" dirty="0" smtClean="0">
                <a:latin typeface="SBL Hebrew" panose="02000000000000000000" pitchFamily="2" charset="-79"/>
                <a:cs typeface="SBL Hebrew" panose="02000000000000000000" pitchFamily="2" charset="-79"/>
              </a:rPr>
              <a:t>לְמַעַן</a:t>
            </a:r>
            <a:r>
              <a:rPr lang="en-US" sz="1000" dirty="0" smtClean="0">
                <a:latin typeface="SBL Hebrew" panose="02000000000000000000" pitchFamily="2" charset="-79"/>
                <a:cs typeface="SBL Hebrew" panose="02000000000000000000" pitchFamily="2" charset="-79"/>
              </a:rPr>
              <a:t> </a:t>
            </a:r>
            <a:r>
              <a:rPr lang="en-US" sz="1000" dirty="0" err="1" smtClean="0">
                <a:solidFill>
                  <a:srgbClr val="008000"/>
                </a:solidFill>
                <a:latin typeface="SBL Hebrew" panose="02000000000000000000" pitchFamily="2" charset="-79"/>
                <a:cs typeface="SBL Hebrew" panose="02000000000000000000" pitchFamily="2" charset="-79"/>
              </a:rPr>
              <a:t>yiqtol</a:t>
            </a:r>
            <a:endParaRPr lang="en-US" sz="1000" dirty="0" smtClean="0">
              <a:solidFill>
                <a:srgbClr val="008000"/>
              </a:solidFill>
              <a:latin typeface="SBL Hebrew" panose="02000000000000000000" pitchFamily="2" charset="-79"/>
              <a:cs typeface="SBL Hebrew" panose="02000000000000000000" pitchFamily="2" charset="-79"/>
            </a:endParaRPr>
          </a:p>
        </p:txBody>
      </p:sp>
      <p:sp>
        <p:nvSpPr>
          <p:cNvPr id="43" name="TextBox 42"/>
          <p:cNvSpPr txBox="1"/>
          <p:nvPr/>
        </p:nvSpPr>
        <p:spPr>
          <a:xfrm>
            <a:off x="361846" y="1099106"/>
            <a:ext cx="1055097" cy="246221"/>
          </a:xfrm>
          <a:prstGeom prst="rect">
            <a:avLst/>
          </a:prstGeom>
          <a:noFill/>
        </p:spPr>
        <p:txBody>
          <a:bodyPr wrap="none" rtlCol="0">
            <a:spAutoFit/>
          </a:bodyPr>
          <a:lstStyle/>
          <a:p>
            <a:r>
              <a:rPr lang="en-US" sz="1000" dirty="0" smtClean="0">
                <a:latin typeface="SBL Hebrew" panose="02000000000000000000" pitchFamily="2" charset="-79"/>
                <a:cs typeface="SBL Hebrew" panose="02000000000000000000" pitchFamily="2" charset="-79"/>
              </a:rPr>
              <a:t>Off-line </a:t>
            </a:r>
            <a:r>
              <a:rPr lang="en-US" sz="1000" dirty="0" err="1">
                <a:latin typeface="SBL Hebrew" panose="02000000000000000000" pitchFamily="2" charset="-79"/>
                <a:cs typeface="SBL Hebrew" panose="02000000000000000000" pitchFamily="2" charset="-79"/>
              </a:rPr>
              <a:t>we</a:t>
            </a:r>
            <a:r>
              <a:rPr lang="en-US" sz="1000" dirty="0" err="1">
                <a:solidFill>
                  <a:srgbClr val="FF0000"/>
                </a:solidFill>
                <a:latin typeface="SBL Hebrew" panose="02000000000000000000" pitchFamily="2" charset="-79"/>
                <a:cs typeface="SBL Hebrew" panose="02000000000000000000" pitchFamily="2" charset="-79"/>
              </a:rPr>
              <a:t>qatal</a:t>
            </a:r>
            <a:endParaRPr lang="en-CA" sz="1000" dirty="0">
              <a:latin typeface="SBL Hebrew" panose="02000000000000000000" pitchFamily="2" charset="-79"/>
              <a:cs typeface="SBL Hebrew" panose="02000000000000000000" pitchFamily="2" charset="-79"/>
            </a:endParaRPr>
          </a:p>
        </p:txBody>
      </p:sp>
      <p:sp>
        <p:nvSpPr>
          <p:cNvPr id="44" name="TextBox 43"/>
          <p:cNvSpPr txBox="1"/>
          <p:nvPr/>
        </p:nvSpPr>
        <p:spPr>
          <a:xfrm>
            <a:off x="361846" y="1414789"/>
            <a:ext cx="1055097" cy="246221"/>
          </a:xfrm>
          <a:prstGeom prst="rect">
            <a:avLst/>
          </a:prstGeom>
          <a:noFill/>
        </p:spPr>
        <p:txBody>
          <a:bodyPr wrap="none" rtlCol="0">
            <a:spAutoFit/>
          </a:bodyPr>
          <a:lstStyle/>
          <a:p>
            <a:r>
              <a:rPr lang="en-US" sz="1000" dirty="0" smtClean="0">
                <a:latin typeface="SBL Hebrew" panose="02000000000000000000" pitchFamily="2" charset="-79"/>
                <a:cs typeface="SBL Hebrew" panose="02000000000000000000" pitchFamily="2" charset="-79"/>
              </a:rPr>
              <a:t>Off-line </a:t>
            </a:r>
            <a:r>
              <a:rPr lang="en-US" sz="1000" dirty="0" err="1">
                <a:latin typeface="SBL Hebrew" panose="02000000000000000000" pitchFamily="2" charset="-79"/>
                <a:cs typeface="SBL Hebrew" panose="02000000000000000000" pitchFamily="2" charset="-79"/>
              </a:rPr>
              <a:t>we</a:t>
            </a:r>
            <a:r>
              <a:rPr lang="en-US" sz="1000" dirty="0" err="1">
                <a:solidFill>
                  <a:srgbClr val="FF0000"/>
                </a:solidFill>
                <a:latin typeface="SBL Hebrew" panose="02000000000000000000" pitchFamily="2" charset="-79"/>
                <a:cs typeface="SBL Hebrew" panose="02000000000000000000" pitchFamily="2" charset="-79"/>
              </a:rPr>
              <a:t>qatal</a:t>
            </a:r>
            <a:endParaRPr lang="en-CA" sz="1000" dirty="0">
              <a:latin typeface="SBL Hebrew" panose="02000000000000000000" pitchFamily="2" charset="-79"/>
              <a:cs typeface="SBL Hebrew" panose="02000000000000000000" pitchFamily="2" charset="-79"/>
            </a:endParaRPr>
          </a:p>
        </p:txBody>
      </p:sp>
      <p:sp>
        <p:nvSpPr>
          <p:cNvPr id="45" name="TextBox 44"/>
          <p:cNvSpPr txBox="1"/>
          <p:nvPr/>
        </p:nvSpPr>
        <p:spPr>
          <a:xfrm>
            <a:off x="361846" y="2072788"/>
            <a:ext cx="631904" cy="246221"/>
          </a:xfrm>
          <a:prstGeom prst="rect">
            <a:avLst/>
          </a:prstGeom>
          <a:noFill/>
        </p:spPr>
        <p:txBody>
          <a:bodyPr wrap="none" rtlCol="0">
            <a:spAutoFit/>
          </a:bodyPr>
          <a:lstStyle/>
          <a:p>
            <a:r>
              <a:rPr lang="he-IL" sz="1000" dirty="0" smtClean="0">
                <a:latin typeface="SBL Hebrew" panose="02000000000000000000" pitchFamily="2" charset="-79"/>
                <a:cs typeface="SBL Hebrew" panose="02000000000000000000" pitchFamily="2" charset="-79"/>
              </a:rPr>
              <a:t>כִּי</a:t>
            </a:r>
            <a:r>
              <a:rPr lang="en-US" sz="1000" dirty="0" smtClean="0">
                <a:latin typeface="SBL Hebrew" panose="02000000000000000000" pitchFamily="2" charset="-79"/>
                <a:cs typeface="SBL Hebrew" panose="02000000000000000000" pitchFamily="2" charset="-79"/>
              </a:rPr>
              <a:t>-</a:t>
            </a:r>
            <a:r>
              <a:rPr lang="en-US" sz="1000" dirty="0" err="1" smtClean="0">
                <a:solidFill>
                  <a:srgbClr val="008000"/>
                </a:solidFill>
                <a:latin typeface="SBL Hebrew" panose="02000000000000000000" pitchFamily="2" charset="-79"/>
                <a:cs typeface="SBL Hebrew" panose="02000000000000000000" pitchFamily="2" charset="-79"/>
              </a:rPr>
              <a:t>yiqtol</a:t>
            </a:r>
            <a:endParaRPr lang="en-CA" sz="1000" dirty="0">
              <a:solidFill>
                <a:srgbClr val="008000"/>
              </a:solidFill>
              <a:latin typeface="SBL Hebrew" panose="02000000000000000000" pitchFamily="2" charset="-79"/>
              <a:cs typeface="SBL Hebrew" panose="02000000000000000000" pitchFamily="2" charset="-79"/>
            </a:endParaRPr>
          </a:p>
        </p:txBody>
      </p:sp>
      <p:sp>
        <p:nvSpPr>
          <p:cNvPr id="46" name="TextBox 45"/>
          <p:cNvSpPr txBox="1"/>
          <p:nvPr/>
        </p:nvSpPr>
        <p:spPr>
          <a:xfrm>
            <a:off x="137711" y="2416464"/>
            <a:ext cx="1157689" cy="246221"/>
          </a:xfrm>
          <a:prstGeom prst="rect">
            <a:avLst/>
          </a:prstGeom>
          <a:noFill/>
        </p:spPr>
        <p:txBody>
          <a:bodyPr wrap="none" rtlCol="0">
            <a:spAutoFit/>
          </a:bodyPr>
          <a:lstStyle/>
          <a:p>
            <a:r>
              <a:rPr lang="en-US" sz="1000" dirty="0">
                <a:latin typeface="SBL Hebrew" panose="02000000000000000000" pitchFamily="2" charset="-79"/>
                <a:cs typeface="SBL Hebrew" panose="02000000000000000000" pitchFamily="2" charset="-79"/>
              </a:rPr>
              <a:t>Main-line </a:t>
            </a:r>
            <a:r>
              <a:rPr lang="en-US" sz="1000" dirty="0" err="1">
                <a:latin typeface="SBL Hebrew" panose="02000000000000000000" pitchFamily="2" charset="-79"/>
                <a:cs typeface="SBL Hebrew" panose="02000000000000000000" pitchFamily="2" charset="-79"/>
              </a:rPr>
              <a:t>we</a:t>
            </a:r>
            <a:r>
              <a:rPr lang="en-US" sz="1000" dirty="0" err="1">
                <a:solidFill>
                  <a:srgbClr val="FF0000"/>
                </a:solidFill>
                <a:latin typeface="SBL Hebrew" panose="02000000000000000000" pitchFamily="2" charset="-79"/>
                <a:cs typeface="SBL Hebrew" panose="02000000000000000000" pitchFamily="2" charset="-79"/>
              </a:rPr>
              <a:t>qatal</a:t>
            </a:r>
            <a:endParaRPr lang="en-CA" sz="1000" dirty="0">
              <a:latin typeface="SBL Hebrew" panose="02000000000000000000" pitchFamily="2" charset="-79"/>
              <a:cs typeface="SBL Hebrew" panose="02000000000000000000" pitchFamily="2" charset="-79"/>
            </a:endParaRPr>
          </a:p>
        </p:txBody>
      </p:sp>
      <p:sp>
        <p:nvSpPr>
          <p:cNvPr id="47" name="TextBox 46"/>
          <p:cNvSpPr txBox="1"/>
          <p:nvPr/>
        </p:nvSpPr>
        <p:spPr>
          <a:xfrm>
            <a:off x="1233742" y="3088460"/>
            <a:ext cx="579005" cy="246221"/>
          </a:xfrm>
          <a:prstGeom prst="rect">
            <a:avLst/>
          </a:prstGeom>
          <a:noFill/>
        </p:spPr>
        <p:txBody>
          <a:bodyPr wrap="none" rtlCol="0">
            <a:spAutoFit/>
          </a:bodyPr>
          <a:lstStyle/>
          <a:p>
            <a:r>
              <a:rPr lang="en-US" sz="1000" dirty="0" smtClean="0">
                <a:latin typeface="SBL Hebrew" panose="02000000000000000000" pitchFamily="2" charset="-79"/>
                <a:cs typeface="SBL Hebrew" panose="02000000000000000000" pitchFamily="2" charset="-79"/>
              </a:rPr>
              <a:t>X-</a:t>
            </a:r>
            <a:r>
              <a:rPr lang="en-US" sz="1000" dirty="0" smtClean="0">
                <a:solidFill>
                  <a:srgbClr val="FF0000"/>
                </a:solidFill>
                <a:latin typeface="SBL Hebrew" panose="02000000000000000000" pitchFamily="2" charset="-79"/>
                <a:cs typeface="SBL Hebrew" panose="02000000000000000000" pitchFamily="2" charset="-79"/>
              </a:rPr>
              <a:t>qatal</a:t>
            </a:r>
            <a:endParaRPr lang="en-CA" sz="1000" dirty="0">
              <a:solidFill>
                <a:srgbClr val="FF0000"/>
              </a:solidFill>
              <a:latin typeface="SBL Hebrew" panose="02000000000000000000" pitchFamily="2" charset="-79"/>
              <a:cs typeface="SBL Hebrew" panose="02000000000000000000" pitchFamily="2" charset="-79"/>
            </a:endParaRPr>
          </a:p>
        </p:txBody>
      </p:sp>
      <p:sp>
        <p:nvSpPr>
          <p:cNvPr id="48" name="TextBox 47"/>
          <p:cNvSpPr txBox="1"/>
          <p:nvPr/>
        </p:nvSpPr>
        <p:spPr>
          <a:xfrm>
            <a:off x="914400" y="3403354"/>
            <a:ext cx="739305" cy="246221"/>
          </a:xfrm>
          <a:prstGeom prst="rect">
            <a:avLst/>
          </a:prstGeom>
          <a:noFill/>
        </p:spPr>
        <p:txBody>
          <a:bodyPr wrap="none" rtlCol="0">
            <a:spAutoFit/>
          </a:bodyPr>
          <a:lstStyle/>
          <a:p>
            <a:r>
              <a:rPr lang="en-US" sz="1000" dirty="0" smtClean="0">
                <a:solidFill>
                  <a:srgbClr val="0000FF"/>
                </a:solidFill>
                <a:latin typeface="SBL Hebrew" panose="02000000000000000000" pitchFamily="2" charset="-79"/>
                <a:cs typeface="SBL Hebrew" panose="02000000000000000000" pitchFamily="2" charset="-79"/>
              </a:rPr>
              <a:t>Wayyiqtol</a:t>
            </a:r>
            <a:endParaRPr lang="en-CA" sz="1000" dirty="0">
              <a:solidFill>
                <a:srgbClr val="0000FF"/>
              </a:solidFill>
              <a:latin typeface="SBL Hebrew" panose="02000000000000000000" pitchFamily="2" charset="-79"/>
              <a:cs typeface="SBL Hebrew" panose="02000000000000000000" pitchFamily="2" charset="-79"/>
            </a:endParaRPr>
          </a:p>
        </p:txBody>
      </p:sp>
      <p:sp>
        <p:nvSpPr>
          <p:cNvPr id="49" name="TextBox 48"/>
          <p:cNvSpPr txBox="1"/>
          <p:nvPr/>
        </p:nvSpPr>
        <p:spPr>
          <a:xfrm>
            <a:off x="914400" y="3747252"/>
            <a:ext cx="739305" cy="246221"/>
          </a:xfrm>
          <a:prstGeom prst="rect">
            <a:avLst/>
          </a:prstGeom>
          <a:noFill/>
        </p:spPr>
        <p:txBody>
          <a:bodyPr wrap="none" rtlCol="0">
            <a:spAutoFit/>
          </a:bodyPr>
          <a:lstStyle/>
          <a:p>
            <a:r>
              <a:rPr lang="en-US" sz="1000" dirty="0" smtClean="0">
                <a:solidFill>
                  <a:srgbClr val="0000FF"/>
                </a:solidFill>
                <a:latin typeface="SBL Hebrew" panose="02000000000000000000" pitchFamily="2" charset="-79"/>
                <a:cs typeface="SBL Hebrew" panose="02000000000000000000" pitchFamily="2" charset="-79"/>
              </a:rPr>
              <a:t>Wayyiqtol</a:t>
            </a:r>
            <a:endParaRPr lang="en-CA" sz="1000" dirty="0">
              <a:solidFill>
                <a:srgbClr val="0000FF"/>
              </a:solidFill>
              <a:latin typeface="SBL Hebrew" panose="02000000000000000000" pitchFamily="2" charset="-79"/>
              <a:cs typeface="SBL Hebrew" panose="02000000000000000000" pitchFamily="2" charset="-79"/>
            </a:endParaRPr>
          </a:p>
        </p:txBody>
      </p:sp>
      <p:sp>
        <p:nvSpPr>
          <p:cNvPr id="50" name="TextBox 49"/>
          <p:cNvSpPr txBox="1"/>
          <p:nvPr/>
        </p:nvSpPr>
        <p:spPr>
          <a:xfrm>
            <a:off x="1233742" y="4072458"/>
            <a:ext cx="579005" cy="246221"/>
          </a:xfrm>
          <a:prstGeom prst="rect">
            <a:avLst/>
          </a:prstGeom>
          <a:noFill/>
        </p:spPr>
        <p:txBody>
          <a:bodyPr wrap="none" rtlCol="0">
            <a:spAutoFit/>
          </a:bodyPr>
          <a:lstStyle/>
          <a:p>
            <a:r>
              <a:rPr lang="en-US" sz="1000" dirty="0" smtClean="0">
                <a:latin typeface="SBL Hebrew" panose="02000000000000000000" pitchFamily="2" charset="-79"/>
                <a:cs typeface="SBL Hebrew" panose="02000000000000000000" pitchFamily="2" charset="-79"/>
              </a:rPr>
              <a:t>X-</a:t>
            </a:r>
            <a:r>
              <a:rPr lang="en-US" sz="1000" dirty="0" smtClean="0">
                <a:solidFill>
                  <a:srgbClr val="FF0000"/>
                </a:solidFill>
                <a:latin typeface="SBL Hebrew" panose="02000000000000000000" pitchFamily="2" charset="-79"/>
                <a:cs typeface="SBL Hebrew" panose="02000000000000000000" pitchFamily="2" charset="-79"/>
              </a:rPr>
              <a:t>qatal</a:t>
            </a:r>
            <a:endParaRPr lang="en-CA" sz="1000" dirty="0">
              <a:solidFill>
                <a:srgbClr val="FF0000"/>
              </a:solidFill>
              <a:latin typeface="SBL Hebrew" panose="02000000000000000000" pitchFamily="2" charset="-79"/>
              <a:cs typeface="SBL Hebrew" panose="02000000000000000000" pitchFamily="2" charset="-79"/>
            </a:endParaRPr>
          </a:p>
        </p:txBody>
      </p:sp>
      <p:sp>
        <p:nvSpPr>
          <p:cNvPr id="51" name="TextBox 50"/>
          <p:cNvSpPr txBox="1"/>
          <p:nvPr/>
        </p:nvSpPr>
        <p:spPr>
          <a:xfrm>
            <a:off x="1233742" y="4400967"/>
            <a:ext cx="716863" cy="246221"/>
          </a:xfrm>
          <a:prstGeom prst="rect">
            <a:avLst/>
          </a:prstGeom>
          <a:noFill/>
        </p:spPr>
        <p:txBody>
          <a:bodyPr wrap="none" rtlCol="0">
            <a:spAutoFit/>
          </a:bodyPr>
          <a:lstStyle/>
          <a:p>
            <a:r>
              <a:rPr lang="he-IL" sz="1000" dirty="0" smtClean="0">
                <a:latin typeface="SBL Hebrew" panose="02000000000000000000" pitchFamily="2" charset="-79"/>
                <a:cs typeface="SBL Hebrew" panose="02000000000000000000" pitchFamily="2" charset="-79"/>
              </a:rPr>
              <a:t>לְמַעַן</a:t>
            </a:r>
            <a:r>
              <a:rPr lang="en-US" sz="1000" dirty="0" smtClean="0">
                <a:latin typeface="SBL Hebrew" panose="02000000000000000000" pitchFamily="2" charset="-79"/>
                <a:cs typeface="SBL Hebrew" panose="02000000000000000000" pitchFamily="2" charset="-79"/>
              </a:rPr>
              <a:t>-</a:t>
            </a:r>
            <a:r>
              <a:rPr lang="en-US" sz="1000" dirty="0" smtClean="0">
                <a:solidFill>
                  <a:srgbClr val="FF0000"/>
                </a:solidFill>
                <a:latin typeface="SBL Hebrew" panose="02000000000000000000" pitchFamily="2" charset="-79"/>
                <a:cs typeface="SBL Hebrew" panose="02000000000000000000" pitchFamily="2" charset="-79"/>
              </a:rPr>
              <a:t>qatal</a:t>
            </a:r>
            <a:endParaRPr lang="en-CA" sz="1000" dirty="0">
              <a:solidFill>
                <a:srgbClr val="FF0000"/>
              </a:solidFill>
              <a:latin typeface="SBL Hebrew" panose="02000000000000000000" pitchFamily="2" charset="-79"/>
              <a:cs typeface="SBL Hebrew" panose="02000000000000000000" pitchFamily="2" charset="-79"/>
            </a:endParaRPr>
          </a:p>
        </p:txBody>
      </p:sp>
      <p:sp>
        <p:nvSpPr>
          <p:cNvPr id="52" name="TextBox 51"/>
          <p:cNvSpPr txBox="1"/>
          <p:nvPr/>
        </p:nvSpPr>
        <p:spPr>
          <a:xfrm>
            <a:off x="914400" y="4748927"/>
            <a:ext cx="739305" cy="246221"/>
          </a:xfrm>
          <a:prstGeom prst="rect">
            <a:avLst/>
          </a:prstGeom>
          <a:noFill/>
        </p:spPr>
        <p:txBody>
          <a:bodyPr wrap="none" rtlCol="0">
            <a:spAutoFit/>
          </a:bodyPr>
          <a:lstStyle/>
          <a:p>
            <a:r>
              <a:rPr lang="en-US" sz="1000" dirty="0" smtClean="0">
                <a:solidFill>
                  <a:srgbClr val="0000FF"/>
                </a:solidFill>
                <a:latin typeface="SBL Hebrew" panose="02000000000000000000" pitchFamily="2" charset="-79"/>
                <a:cs typeface="SBL Hebrew" panose="02000000000000000000" pitchFamily="2" charset="-79"/>
              </a:rPr>
              <a:t>Wayyiqtol</a:t>
            </a:r>
            <a:endParaRPr lang="en-CA" sz="1000" dirty="0">
              <a:solidFill>
                <a:srgbClr val="0000FF"/>
              </a:solidFill>
              <a:latin typeface="SBL Hebrew" panose="02000000000000000000" pitchFamily="2" charset="-79"/>
              <a:cs typeface="SBL Hebrew" panose="02000000000000000000" pitchFamily="2" charset="-79"/>
            </a:endParaRPr>
          </a:p>
        </p:txBody>
      </p:sp>
      <p:sp>
        <p:nvSpPr>
          <p:cNvPr id="53" name="TextBox 52"/>
          <p:cNvSpPr txBox="1"/>
          <p:nvPr/>
        </p:nvSpPr>
        <p:spPr>
          <a:xfrm>
            <a:off x="361846" y="6305490"/>
            <a:ext cx="958917" cy="400110"/>
          </a:xfrm>
          <a:prstGeom prst="rect">
            <a:avLst/>
          </a:prstGeom>
          <a:noFill/>
        </p:spPr>
        <p:txBody>
          <a:bodyPr wrap="none" rtlCol="0">
            <a:spAutoFit/>
          </a:bodyPr>
          <a:lstStyle/>
          <a:p>
            <a:r>
              <a:rPr lang="en-US" sz="1000" dirty="0">
                <a:latin typeface="SBL Hebrew" panose="02000000000000000000" pitchFamily="2" charset="-79"/>
                <a:cs typeface="SBL Hebrew" panose="02000000000000000000" pitchFamily="2" charset="-79"/>
              </a:rPr>
              <a:t>X-</a:t>
            </a:r>
            <a:r>
              <a:rPr lang="en-US" sz="1000" dirty="0" err="1">
                <a:solidFill>
                  <a:srgbClr val="008000"/>
                </a:solidFill>
                <a:latin typeface="SBL Hebrew" panose="02000000000000000000" pitchFamily="2" charset="-79"/>
                <a:cs typeface="SBL Hebrew" panose="02000000000000000000" pitchFamily="2" charset="-79"/>
              </a:rPr>
              <a:t>yiqtol</a:t>
            </a:r>
            <a:r>
              <a:rPr lang="en-US" sz="1000" dirty="0">
                <a:latin typeface="SBL Hebrew" panose="02000000000000000000" pitchFamily="2" charset="-79"/>
                <a:cs typeface="SBL Hebrew" panose="02000000000000000000" pitchFamily="2" charset="-79"/>
              </a:rPr>
              <a:t> or </a:t>
            </a:r>
            <a:endParaRPr lang="en-US" sz="1000" dirty="0" smtClean="0">
              <a:latin typeface="SBL Hebrew" panose="02000000000000000000" pitchFamily="2" charset="-79"/>
              <a:cs typeface="SBL Hebrew" panose="02000000000000000000" pitchFamily="2" charset="-79"/>
            </a:endParaRPr>
          </a:p>
          <a:p>
            <a:r>
              <a:rPr lang="en-US" sz="1000" dirty="0" smtClean="0">
                <a:latin typeface="SBL Hebrew" panose="02000000000000000000" pitchFamily="2" charset="-79"/>
                <a:cs typeface="SBL Hebrew" panose="02000000000000000000" pitchFamily="2" charset="-79"/>
              </a:rPr>
              <a:t>Inf</a:t>
            </a:r>
            <a:r>
              <a:rPr lang="en-US" sz="1000" dirty="0">
                <a:latin typeface="SBL Hebrew" panose="02000000000000000000" pitchFamily="2" charset="-79"/>
                <a:cs typeface="SBL Hebrew" panose="02000000000000000000" pitchFamily="2" charset="-79"/>
              </a:rPr>
              <a:t>. Abs. + </a:t>
            </a:r>
            <a:r>
              <a:rPr lang="en-US" sz="1000" dirty="0" err="1">
                <a:solidFill>
                  <a:srgbClr val="008000"/>
                </a:solidFill>
                <a:latin typeface="SBL Hebrew" panose="02000000000000000000" pitchFamily="2" charset="-79"/>
                <a:cs typeface="SBL Hebrew" panose="02000000000000000000" pitchFamily="2" charset="-79"/>
              </a:rPr>
              <a:t>yiq</a:t>
            </a:r>
            <a:endParaRPr lang="en-CA" sz="1000" dirty="0">
              <a:solidFill>
                <a:srgbClr val="008000"/>
              </a:solidFill>
              <a:latin typeface="SBL Hebrew" panose="02000000000000000000" pitchFamily="2" charset="-79"/>
              <a:cs typeface="SBL Hebrew" panose="02000000000000000000" pitchFamily="2" charset="-79"/>
            </a:endParaRPr>
          </a:p>
        </p:txBody>
      </p:sp>
      <p:sp>
        <p:nvSpPr>
          <p:cNvPr id="3" name="Rectangle 2"/>
          <p:cNvSpPr/>
          <p:nvPr/>
        </p:nvSpPr>
        <p:spPr>
          <a:xfrm>
            <a:off x="841304" y="2819400"/>
            <a:ext cx="7693096" cy="3352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4" name="TextBox 53"/>
          <p:cNvSpPr txBox="1"/>
          <p:nvPr/>
        </p:nvSpPr>
        <p:spPr>
          <a:xfrm>
            <a:off x="862199" y="2839481"/>
            <a:ext cx="1872629" cy="246221"/>
          </a:xfrm>
          <a:prstGeom prst="rect">
            <a:avLst/>
          </a:prstGeom>
          <a:noFill/>
        </p:spPr>
        <p:txBody>
          <a:bodyPr wrap="none" rtlCol="0">
            <a:spAutoFit/>
          </a:bodyPr>
          <a:lstStyle/>
          <a:p>
            <a:r>
              <a:rPr lang="en-US" sz="1000" dirty="0" smtClean="0">
                <a:latin typeface="SBL Hebrew" panose="02000000000000000000" pitchFamily="2" charset="-79"/>
                <a:cs typeface="SBL Hebrew" panose="02000000000000000000" pitchFamily="2" charset="-79"/>
              </a:rPr>
              <a:t>Embedded Historical Narrative</a:t>
            </a:r>
            <a:endParaRPr lang="en-CA" sz="1000" dirty="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965100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ontent Placeholder 2"/>
          <p:cNvSpPr txBox="1">
            <a:spLocks/>
          </p:cNvSpPr>
          <p:nvPr/>
        </p:nvSpPr>
        <p:spPr>
          <a:xfrm>
            <a:off x="1219200" y="381000"/>
            <a:ext cx="7620000" cy="6477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itchFamily="2" charset="-79"/>
                <a:cs typeface="SBL Hebrew" pitchFamily="2" charset="-79"/>
              </a:rPr>
              <a:t>	וְזֹ֣את </a:t>
            </a:r>
            <a:r>
              <a:rPr lang="he-IL" sz="1800" dirty="0">
                <a:solidFill>
                  <a:srgbClr val="FFC000"/>
                </a:solidFill>
                <a:latin typeface="SBL Hebrew" pitchFamily="2" charset="-79"/>
                <a:cs typeface="SBL Hebrew" pitchFamily="2" charset="-79"/>
              </a:rPr>
              <a:t>הַמִּצְוָ֗ה</a:t>
            </a:r>
            <a:r>
              <a:rPr lang="he-IL" sz="1800" dirty="0">
                <a:solidFill>
                  <a:schemeClr val="bg1"/>
                </a:solidFill>
                <a:latin typeface="SBL Hebrew" pitchFamily="2" charset="-79"/>
                <a:cs typeface="SBL Hebrew" pitchFamily="2" charset="-79"/>
              </a:rPr>
              <a:t> </a:t>
            </a:r>
            <a:r>
              <a:rPr lang="he-IL" sz="1800" dirty="0">
                <a:solidFill>
                  <a:srgbClr val="FFC000"/>
                </a:solidFill>
                <a:latin typeface="SBL Hebrew" pitchFamily="2" charset="-79"/>
                <a:cs typeface="SBL Hebrew" pitchFamily="2" charset="-79"/>
              </a:rPr>
              <a:t>הַֽחֻקִּים֙</a:t>
            </a:r>
            <a:r>
              <a:rPr lang="he-IL" sz="1800" dirty="0">
                <a:solidFill>
                  <a:schemeClr val="bg1"/>
                </a:solidFill>
                <a:latin typeface="SBL Hebrew" pitchFamily="2" charset="-79"/>
                <a:cs typeface="SBL Hebrew" pitchFamily="2" charset="-79"/>
              </a:rPr>
              <a:t> </a:t>
            </a:r>
            <a:r>
              <a:rPr lang="he-IL" sz="1800" dirty="0">
                <a:solidFill>
                  <a:srgbClr val="FFC000"/>
                </a:solidFill>
                <a:latin typeface="SBL Hebrew" pitchFamily="2" charset="-79"/>
                <a:cs typeface="SBL Hebrew" pitchFamily="2" charset="-79"/>
              </a:rPr>
              <a:t>וְהַמִּשְׁפָּטִ֔ים</a:t>
            </a:r>
            <a:r>
              <a:rPr lang="he-IL" sz="1800" dirty="0">
                <a:solidFill>
                  <a:schemeClr val="bg1"/>
                </a:solidFill>
                <a:latin typeface="SBL Hebrew" pitchFamily="2" charset="-79"/>
                <a:cs typeface="SBL Hebrew" pitchFamily="2" charset="-79"/>
              </a:rPr>
              <a:t> </a:t>
            </a:r>
            <a:r>
              <a:rPr lang="he-IL" sz="1800" dirty="0" smtClean="0">
                <a:solidFill>
                  <a:schemeClr val="bg1"/>
                </a:solidFill>
                <a:latin typeface="SBL Hebrew" pitchFamily="2" charset="-79"/>
                <a:cs typeface="SBL Hebrew" pitchFamily="2" charset="-79"/>
              </a:rPr>
              <a:t>אֲשֶׁ֥ר </a:t>
            </a:r>
            <a:r>
              <a:rPr lang="he-IL" sz="1800" dirty="0">
                <a:solidFill>
                  <a:srgbClr val="FFC000"/>
                </a:solidFill>
                <a:latin typeface="SBL Hebrew" pitchFamily="2" charset="-79"/>
                <a:cs typeface="SBL Hebrew" pitchFamily="2" charset="-79"/>
              </a:rPr>
              <a:t>צִוָּ֛ה</a:t>
            </a:r>
            <a:r>
              <a:rPr lang="he-IL" sz="1800" dirty="0">
                <a:solidFill>
                  <a:schemeClr val="bg1"/>
                </a:solidFill>
                <a:latin typeface="SBL Hebrew" pitchFamily="2" charset="-79"/>
                <a:cs typeface="SBL Hebrew" pitchFamily="2" charset="-79"/>
              </a:rPr>
              <a:t> יְהוָ֥ה אֱלֹהֵיכֶ֖ם לְלַמֵּ֣ד אֶתְכֶ֑ם </a:t>
            </a: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itchFamily="2" charset="-79"/>
                <a:cs typeface="SBL Hebrew" pitchFamily="2" charset="-79"/>
              </a:rPr>
              <a:t>	</a:t>
            </a:r>
            <a:r>
              <a:rPr lang="en-US" sz="1800" dirty="0" smtClean="0">
                <a:solidFill>
                  <a:schemeClr val="bg1"/>
                </a:solidFill>
                <a:latin typeface="SBL Hebrew" pitchFamily="2" charset="-79"/>
                <a:cs typeface="SBL Hebrew" pitchFamily="2" charset="-79"/>
              </a:rPr>
              <a:t>	</a:t>
            </a:r>
            <a:r>
              <a:rPr lang="he-IL" sz="1800" dirty="0" smtClean="0">
                <a:solidFill>
                  <a:srgbClr val="FF00FF"/>
                </a:solidFill>
                <a:latin typeface="SBL Hebrew" pitchFamily="2" charset="-79"/>
                <a:cs typeface="SBL Hebrew" pitchFamily="2" charset="-79"/>
              </a:rPr>
              <a:t>לַעֲשׂ֣וֹת</a:t>
            </a:r>
            <a:r>
              <a:rPr lang="he-IL" sz="1800" dirty="0" smtClean="0">
                <a:solidFill>
                  <a:schemeClr val="bg1"/>
                </a:solidFill>
                <a:latin typeface="SBL Hebrew" pitchFamily="2" charset="-79"/>
                <a:cs typeface="SBL Hebrew" pitchFamily="2" charset="-79"/>
              </a:rPr>
              <a:t> </a:t>
            </a:r>
            <a:r>
              <a:rPr lang="he-IL" sz="1800" dirty="0">
                <a:solidFill>
                  <a:srgbClr val="00B0F0"/>
                </a:solidFill>
                <a:latin typeface="SBL Hebrew" pitchFamily="2" charset="-79"/>
                <a:cs typeface="SBL Hebrew" pitchFamily="2" charset="-79"/>
              </a:rPr>
              <a:t>בָּאָ֔רֶץ </a:t>
            </a:r>
            <a:r>
              <a:rPr lang="he-IL" sz="1800" dirty="0" smtClean="0">
                <a:solidFill>
                  <a:srgbClr val="00B0F0"/>
                </a:solidFill>
                <a:latin typeface="SBL Hebrew" pitchFamily="2" charset="-79"/>
                <a:cs typeface="SBL Hebrew" pitchFamily="2" charset="-79"/>
              </a:rPr>
              <a:t>אֲשֶׁ֥ר </a:t>
            </a:r>
            <a:r>
              <a:rPr lang="he-IL" sz="1800" dirty="0">
                <a:solidFill>
                  <a:srgbClr val="00B0F0"/>
                </a:solidFill>
                <a:latin typeface="SBL Hebrew" pitchFamily="2" charset="-79"/>
                <a:cs typeface="SBL Hebrew" pitchFamily="2" charset="-79"/>
              </a:rPr>
              <a:t>אַתֶּ֛ם עֹבְרִ֥ים שָׁ֖מָּה לְרִשְׁתָּֽהּ</a:t>
            </a:r>
            <a:r>
              <a:rPr lang="he-IL" sz="1800" dirty="0">
                <a:solidFill>
                  <a:schemeClr val="bg1"/>
                </a:solidFill>
                <a:latin typeface="SBL Hebrew" pitchFamily="2" charset="-79"/>
                <a:cs typeface="SBL Hebrew" pitchFamily="2" charset="-79"/>
              </a:rPr>
              <a:t>׃ </a:t>
            </a: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itchFamily="2" charset="-79"/>
                <a:cs typeface="SBL Hebrew" pitchFamily="2" charset="-79"/>
              </a:rPr>
              <a:t>	לְמַ֨עַן </a:t>
            </a:r>
            <a:r>
              <a:rPr lang="he-IL" sz="1800" dirty="0">
                <a:solidFill>
                  <a:srgbClr val="FF0000"/>
                </a:solidFill>
                <a:latin typeface="SBL Hebrew" pitchFamily="2" charset="-79"/>
                <a:cs typeface="SBL Hebrew" pitchFamily="2" charset="-79"/>
              </a:rPr>
              <a:t>תִּירָ֜א</a:t>
            </a:r>
            <a:r>
              <a:rPr lang="he-IL" sz="1800" dirty="0">
                <a:solidFill>
                  <a:schemeClr val="bg1"/>
                </a:solidFill>
                <a:latin typeface="SBL Hebrew" pitchFamily="2" charset="-79"/>
                <a:cs typeface="SBL Hebrew" pitchFamily="2" charset="-79"/>
              </a:rPr>
              <a:t> אֶת־יְהוָ֣ה אֱלֹהֶ֗יךָ </a:t>
            </a:r>
            <a:r>
              <a:rPr lang="he-IL" sz="1800" dirty="0" smtClean="0">
                <a:solidFill>
                  <a:srgbClr val="FF00FF"/>
                </a:solidFill>
                <a:latin typeface="SBL Hebrew" pitchFamily="2" charset="-79"/>
                <a:cs typeface="SBL Hebrew" pitchFamily="2" charset="-79"/>
              </a:rPr>
              <a:t>לִ֠שְׁמֹר </a:t>
            </a:r>
            <a:r>
              <a:rPr lang="he-IL" sz="1800" dirty="0">
                <a:solidFill>
                  <a:srgbClr val="FFC000"/>
                </a:solidFill>
                <a:latin typeface="SBL Hebrew" pitchFamily="2" charset="-79"/>
                <a:cs typeface="SBL Hebrew" pitchFamily="2" charset="-79"/>
              </a:rPr>
              <a:t>אֶת־כָּל־חֻקֹּתָ֣יו וּמִצְוֺתָיו֮ </a:t>
            </a:r>
            <a:endParaRPr lang="he-IL" sz="1800" dirty="0" smtClean="0">
              <a:solidFill>
                <a:srgbClr val="FFC000"/>
              </a:solidFill>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itchFamily="2" charset="-79"/>
                <a:cs typeface="SBL Hebrew" pitchFamily="2" charset="-79"/>
              </a:rPr>
              <a:t>	</a:t>
            </a:r>
            <a:r>
              <a:rPr lang="en-US" sz="1800" dirty="0" smtClean="0">
                <a:solidFill>
                  <a:schemeClr val="bg1"/>
                </a:solidFill>
                <a:latin typeface="SBL Hebrew" pitchFamily="2" charset="-79"/>
                <a:cs typeface="SBL Hebrew" pitchFamily="2" charset="-79"/>
              </a:rPr>
              <a:t>	</a:t>
            </a:r>
            <a:r>
              <a:rPr lang="he-IL" sz="1800" dirty="0" smtClean="0">
                <a:solidFill>
                  <a:schemeClr val="bg1"/>
                </a:solidFill>
                <a:latin typeface="SBL Hebrew" pitchFamily="2" charset="-79"/>
                <a:cs typeface="SBL Hebrew" pitchFamily="2" charset="-79"/>
              </a:rPr>
              <a:t>אֲשֶׁ֣ר אָנֹכִ֣י </a:t>
            </a:r>
            <a:r>
              <a:rPr lang="he-IL" sz="1800" dirty="0" smtClean="0">
                <a:solidFill>
                  <a:srgbClr val="FFC000"/>
                </a:solidFill>
                <a:latin typeface="SBL Hebrew" pitchFamily="2" charset="-79"/>
                <a:cs typeface="SBL Hebrew" pitchFamily="2" charset="-79"/>
              </a:rPr>
              <a:t>מְצַוֶּךָ֒</a:t>
            </a:r>
            <a:r>
              <a:rPr lang="he-IL" sz="1800" dirty="0" smtClean="0">
                <a:solidFill>
                  <a:schemeClr val="bg1"/>
                </a:solidFill>
                <a:latin typeface="SBL Hebrew" pitchFamily="2" charset="-79"/>
                <a:cs typeface="SBL Hebrew" pitchFamily="2" charset="-79"/>
              </a:rPr>
              <a:t> אַתָּה֙ וּבִנְךָ֣ וּבֶן־בִּנְךָ֔ כֹּ֖ל יְמֵ֣י חַיֶּ֑יךָ </a:t>
            </a: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itchFamily="2" charset="-79"/>
                <a:cs typeface="SBL Hebrew" pitchFamily="2" charset="-79"/>
              </a:rPr>
              <a:t>	וּלְמַ֖עַן </a:t>
            </a:r>
            <a:r>
              <a:rPr lang="he-IL" sz="1800" dirty="0">
                <a:solidFill>
                  <a:schemeClr val="bg1"/>
                </a:solidFill>
                <a:latin typeface="SBL Hebrew" pitchFamily="2" charset="-79"/>
                <a:cs typeface="SBL Hebrew" pitchFamily="2" charset="-79"/>
              </a:rPr>
              <a:t>יַאֲרִכֻ֥ן יָמֶֽיךָ׃ </a:t>
            </a:r>
            <a:endParaRPr lang="en-US" sz="1800" dirty="0" smtClean="0">
              <a:solidFill>
                <a:schemeClr val="bg1"/>
              </a:solidFill>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rgbClr val="FF00FF"/>
                </a:solidFill>
                <a:latin typeface="SBL Hebrew" pitchFamily="2" charset="-79"/>
                <a:cs typeface="SBL Hebrew" pitchFamily="2" charset="-79"/>
              </a:rPr>
              <a:t>וְשָׁמַעְתָּ֤</a:t>
            </a:r>
            <a:r>
              <a:rPr lang="he-IL" sz="1800" dirty="0" smtClean="0">
                <a:solidFill>
                  <a:schemeClr val="bg1"/>
                </a:solidFill>
                <a:latin typeface="SBL Hebrew" pitchFamily="2" charset="-79"/>
                <a:cs typeface="SBL Hebrew" pitchFamily="2" charset="-79"/>
              </a:rPr>
              <a:t> </a:t>
            </a:r>
            <a:r>
              <a:rPr lang="he-IL" sz="1800" dirty="0">
                <a:solidFill>
                  <a:schemeClr val="bg1"/>
                </a:solidFill>
                <a:latin typeface="SBL Hebrew" pitchFamily="2" charset="-79"/>
                <a:cs typeface="SBL Hebrew" pitchFamily="2" charset="-79"/>
              </a:rPr>
              <a:t>יִשְׂרָאֵל֙ </a:t>
            </a:r>
          </a:p>
          <a:p>
            <a:pPr marL="0" indent="0" algn="r" defTabSz="457200" rtl="1">
              <a:buNone/>
              <a:tabLst>
                <a:tab pos="228600" algn="r"/>
                <a:tab pos="457200" algn="r"/>
                <a:tab pos="690563" algn="r"/>
                <a:tab pos="914400" algn="r"/>
                <a:tab pos="4114800" algn="r"/>
                <a:tab pos="8629650" algn="l"/>
              </a:tabLst>
            </a:pPr>
            <a:r>
              <a:rPr lang="he-IL" sz="1800" dirty="0" smtClean="0">
                <a:solidFill>
                  <a:srgbClr val="FF00FF"/>
                </a:solidFill>
                <a:latin typeface="SBL Hebrew" pitchFamily="2" charset="-79"/>
                <a:cs typeface="SBL Hebrew" pitchFamily="2" charset="-79"/>
              </a:rPr>
              <a:t>וְשָׁמַרְתָּ֣</a:t>
            </a:r>
            <a:r>
              <a:rPr lang="he-IL" sz="1800" dirty="0" smtClean="0">
                <a:solidFill>
                  <a:schemeClr val="bg1"/>
                </a:solidFill>
                <a:latin typeface="SBL Hebrew" pitchFamily="2" charset="-79"/>
                <a:cs typeface="SBL Hebrew" pitchFamily="2" charset="-79"/>
              </a:rPr>
              <a:t> </a:t>
            </a:r>
            <a:r>
              <a:rPr lang="he-IL" sz="1800" dirty="0">
                <a:solidFill>
                  <a:srgbClr val="FF00FF"/>
                </a:solidFill>
                <a:latin typeface="SBL Hebrew" pitchFamily="2" charset="-79"/>
                <a:cs typeface="SBL Hebrew" pitchFamily="2" charset="-79"/>
              </a:rPr>
              <a:t>לַעֲשׂ֔וֹת</a:t>
            </a:r>
            <a:r>
              <a:rPr lang="he-IL" sz="1800" dirty="0">
                <a:solidFill>
                  <a:schemeClr val="bg1"/>
                </a:solidFill>
                <a:latin typeface="SBL Hebrew" pitchFamily="2" charset="-79"/>
                <a:cs typeface="SBL Hebrew" pitchFamily="2" charset="-79"/>
              </a:rPr>
              <a:t> </a:t>
            </a:r>
            <a:r>
              <a:rPr lang="he-IL" sz="1800" dirty="0" smtClean="0">
                <a:solidFill>
                  <a:schemeClr val="bg1"/>
                </a:solidFill>
                <a:latin typeface="SBL Hebrew" pitchFamily="2" charset="-79"/>
                <a:cs typeface="SBL Hebrew" pitchFamily="2" charset="-79"/>
              </a:rPr>
              <a:t>אֲשֶׁר֙ </a:t>
            </a:r>
            <a:r>
              <a:rPr lang="he-IL" sz="1800" dirty="0">
                <a:solidFill>
                  <a:schemeClr val="bg1"/>
                </a:solidFill>
                <a:latin typeface="SBL Hebrew" pitchFamily="2" charset="-79"/>
                <a:cs typeface="SBL Hebrew" pitchFamily="2" charset="-79"/>
              </a:rPr>
              <a:t>יִיטַ֣ב לְךָ֔ </a:t>
            </a:r>
            <a:r>
              <a:rPr lang="he-IL" sz="1800" dirty="0" smtClean="0">
                <a:solidFill>
                  <a:schemeClr val="bg1"/>
                </a:solidFill>
                <a:latin typeface="SBL Hebrew" pitchFamily="2" charset="-79"/>
                <a:cs typeface="SBL Hebrew" pitchFamily="2" charset="-79"/>
              </a:rPr>
              <a:t>וַאֲשֶׁ֥ר </a:t>
            </a:r>
            <a:r>
              <a:rPr lang="he-IL" sz="1800" dirty="0">
                <a:solidFill>
                  <a:schemeClr val="bg1"/>
                </a:solidFill>
                <a:latin typeface="SBL Hebrew" pitchFamily="2" charset="-79"/>
                <a:cs typeface="SBL Hebrew" pitchFamily="2" charset="-79"/>
              </a:rPr>
              <a:t>תִּרְבּ֖וּן מְאֹ֑ד </a:t>
            </a:r>
            <a:r>
              <a:rPr lang="he-IL" sz="1800" dirty="0" smtClean="0">
                <a:solidFill>
                  <a:schemeClr val="bg1"/>
                </a:solidFill>
                <a:latin typeface="SBL Hebrew" pitchFamily="2" charset="-79"/>
                <a:cs typeface="SBL Hebrew" pitchFamily="2" charset="-79"/>
              </a:rPr>
              <a:t>כַּאֲשֶׁר֩ </a:t>
            </a:r>
            <a:r>
              <a:rPr lang="he-IL" sz="1800" dirty="0">
                <a:solidFill>
                  <a:schemeClr val="bg1"/>
                </a:solidFill>
                <a:latin typeface="SBL Hebrew" pitchFamily="2" charset="-79"/>
                <a:cs typeface="SBL Hebrew" pitchFamily="2" charset="-79"/>
              </a:rPr>
              <a:t>דִּבֶּ֨ר יְהוָ֜ה אֱלֹהֵ֤י אֲבֹתֶ֙יךָ֙ לָ֔ךְ </a:t>
            </a:r>
          </a:p>
          <a:p>
            <a:pPr marL="0" indent="0" algn="r" defTabSz="457200" rtl="1">
              <a:buNone/>
              <a:tabLst>
                <a:tab pos="228600" algn="r"/>
                <a:tab pos="457200" algn="r"/>
                <a:tab pos="690563" algn="r"/>
                <a:tab pos="914400" algn="r"/>
                <a:tab pos="4114800" algn="r"/>
                <a:tab pos="8629650" algn="l"/>
              </a:tabLst>
            </a:pPr>
            <a:r>
              <a:rPr lang="he-IL" sz="1800" dirty="0">
                <a:solidFill>
                  <a:schemeClr val="bg1"/>
                </a:solidFill>
                <a:latin typeface="SBL Hebrew" pitchFamily="2" charset="-79"/>
                <a:cs typeface="SBL Hebrew" pitchFamily="2" charset="-79"/>
              </a:rPr>
              <a:t>		</a:t>
            </a:r>
            <a:r>
              <a:rPr lang="he-IL" sz="1800" dirty="0">
                <a:solidFill>
                  <a:srgbClr val="00B0F0"/>
                </a:solidFill>
                <a:latin typeface="SBL Hebrew" pitchFamily="2" charset="-79"/>
                <a:cs typeface="SBL Hebrew" pitchFamily="2" charset="-79"/>
              </a:rPr>
              <a:t>אֶ֛רֶץ זָבַ֥ת חָלָ֖ב וּדְבָֽשׁ</a:t>
            </a:r>
            <a:r>
              <a:rPr lang="he-IL" sz="1800" dirty="0">
                <a:solidFill>
                  <a:schemeClr val="bg1"/>
                </a:solidFill>
                <a:latin typeface="SBL Hebrew" pitchFamily="2" charset="-79"/>
                <a:cs typeface="SBL Hebrew" pitchFamily="2" charset="-79"/>
              </a:rPr>
              <a:t>׃ </a:t>
            </a:r>
          </a:p>
          <a:p>
            <a:pPr marL="0" indent="0" algn="r" defTabSz="457200" rtl="1">
              <a:buNone/>
              <a:tabLst>
                <a:tab pos="228600" algn="r"/>
                <a:tab pos="457200" algn="r"/>
                <a:tab pos="690563" algn="r"/>
                <a:tab pos="914400" algn="r"/>
                <a:tab pos="4114800" algn="r"/>
                <a:tab pos="8629650" algn="l"/>
              </a:tabLst>
            </a:pPr>
            <a:r>
              <a:rPr lang="he-IL" sz="1800" dirty="0" smtClean="0">
                <a:solidFill>
                  <a:srgbClr val="FF00FF"/>
                </a:solidFill>
                <a:latin typeface="SBL Hebrew" panose="02000000000000000000" pitchFamily="2" charset="-79"/>
                <a:cs typeface="SBL Hebrew" panose="02000000000000000000" pitchFamily="2" charset="-79"/>
              </a:rPr>
              <a:t>שְׁמַ֖ע</a:t>
            </a:r>
            <a:r>
              <a:rPr lang="he-IL" sz="1800" dirty="0" smtClean="0">
                <a:solidFill>
                  <a:schemeClr val="bg1"/>
                </a:solidFill>
                <a:latin typeface="SBL Hebrew" panose="02000000000000000000" pitchFamily="2" charset="-79"/>
                <a:cs typeface="SBL Hebrew" panose="02000000000000000000" pitchFamily="2" charset="-79"/>
              </a:rPr>
              <a:t> </a:t>
            </a:r>
            <a:r>
              <a:rPr lang="he-IL" sz="1800" dirty="0">
                <a:solidFill>
                  <a:schemeClr val="bg1"/>
                </a:solidFill>
                <a:latin typeface="SBL Hebrew" panose="02000000000000000000" pitchFamily="2" charset="-79"/>
                <a:cs typeface="SBL Hebrew" panose="02000000000000000000" pitchFamily="2" charset="-79"/>
              </a:rPr>
              <a:t>יִשְׂרָאֵ֑ל יְהוָ֥ה אֱלֹהֵ֖ינוּ יְהוָ֥ה ׀ אֶחָֽד׃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rgbClr val="FF00FF"/>
                </a:solidFill>
                <a:latin typeface="SBL Hebrew" panose="02000000000000000000" pitchFamily="2" charset="-79"/>
                <a:cs typeface="SBL Hebrew" panose="02000000000000000000" pitchFamily="2" charset="-79"/>
              </a:rPr>
              <a:t>וְאָ֣הַבְתָּ֔</a:t>
            </a:r>
            <a:r>
              <a:rPr lang="he-IL" sz="1800" dirty="0" smtClean="0">
                <a:solidFill>
                  <a:schemeClr val="bg1"/>
                </a:solidFill>
                <a:latin typeface="SBL Hebrew" panose="02000000000000000000" pitchFamily="2" charset="-79"/>
                <a:cs typeface="SBL Hebrew" panose="02000000000000000000" pitchFamily="2" charset="-79"/>
              </a:rPr>
              <a:t> </a:t>
            </a:r>
            <a:r>
              <a:rPr lang="he-IL" sz="1800" dirty="0">
                <a:solidFill>
                  <a:schemeClr val="bg1"/>
                </a:solidFill>
                <a:latin typeface="SBL Hebrew" panose="02000000000000000000" pitchFamily="2" charset="-79"/>
                <a:cs typeface="SBL Hebrew" panose="02000000000000000000" pitchFamily="2" charset="-79"/>
              </a:rPr>
              <a:t>אֵ֖ת יְהוָ֣ה אֱלֹהֶ֑יךָ </a:t>
            </a:r>
            <a:r>
              <a:rPr lang="he-IL" sz="1800" dirty="0" smtClean="0">
                <a:solidFill>
                  <a:schemeClr val="bg1"/>
                </a:solidFill>
                <a:latin typeface="SBL Hebrew" panose="02000000000000000000" pitchFamily="2" charset="-79"/>
                <a:cs typeface="SBL Hebrew" panose="02000000000000000000" pitchFamily="2" charset="-79"/>
              </a:rPr>
              <a:t>בְּכָל־לְבָבְךָ֥ </a:t>
            </a:r>
            <a:r>
              <a:rPr lang="he-IL" sz="1800" dirty="0">
                <a:solidFill>
                  <a:schemeClr val="bg1"/>
                </a:solidFill>
                <a:latin typeface="SBL Hebrew" panose="02000000000000000000" pitchFamily="2" charset="-79"/>
                <a:cs typeface="SBL Hebrew" panose="02000000000000000000" pitchFamily="2" charset="-79"/>
              </a:rPr>
              <a:t>וּבְכָל־נַפְשְׁךָ֖ וּבְכָל־מְאֹדֶֽךָ׃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en-US" sz="1800" dirty="0" smtClean="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וְהָי֞וּ </a:t>
            </a:r>
            <a:r>
              <a:rPr lang="he-IL" sz="1800" dirty="0">
                <a:solidFill>
                  <a:srgbClr val="FFC000"/>
                </a:solidFill>
                <a:latin typeface="SBL Hebrew" panose="02000000000000000000" pitchFamily="2" charset="-79"/>
                <a:cs typeface="SBL Hebrew" panose="02000000000000000000" pitchFamily="2" charset="-79"/>
              </a:rPr>
              <a:t>הַדְּבָרִ֣ים הָאֵ֗לֶּה </a:t>
            </a:r>
            <a:r>
              <a:rPr lang="he-IL" sz="1800" dirty="0">
                <a:solidFill>
                  <a:schemeClr val="bg1"/>
                </a:solidFill>
                <a:latin typeface="SBL Hebrew" panose="02000000000000000000" pitchFamily="2" charset="-79"/>
                <a:cs typeface="SBL Hebrew" panose="02000000000000000000" pitchFamily="2" charset="-79"/>
              </a:rPr>
              <a:t>אֲשֶׁ֨ר אָנֹכִ֧י </a:t>
            </a:r>
            <a:r>
              <a:rPr lang="he-IL" sz="1800" dirty="0">
                <a:solidFill>
                  <a:srgbClr val="FFC000"/>
                </a:solidFill>
                <a:latin typeface="SBL Hebrew" panose="02000000000000000000" pitchFamily="2" charset="-79"/>
                <a:cs typeface="SBL Hebrew" panose="02000000000000000000" pitchFamily="2" charset="-79"/>
              </a:rPr>
              <a:t>מְצַוְּךָ֛</a:t>
            </a:r>
            <a:r>
              <a:rPr lang="he-IL" sz="1800" dirty="0">
                <a:solidFill>
                  <a:schemeClr val="bg1"/>
                </a:solidFill>
                <a:latin typeface="SBL Hebrew" panose="02000000000000000000" pitchFamily="2" charset="-79"/>
                <a:cs typeface="SBL Hebrew" panose="02000000000000000000" pitchFamily="2" charset="-79"/>
              </a:rPr>
              <a:t> הַיּ֖וֹם עַל־לְבָבֶֽךָ׃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solidFill>
                  <a:srgbClr val="FF00FF"/>
                </a:solidFill>
                <a:latin typeface="SBL Hebrew" panose="02000000000000000000" pitchFamily="2" charset="-79"/>
                <a:cs typeface="SBL Hebrew" panose="02000000000000000000" pitchFamily="2" charset="-79"/>
              </a:rPr>
              <a:t>וְשִׁנַּנְתָּ֣ם</a:t>
            </a:r>
            <a:r>
              <a:rPr lang="he-IL" sz="1800" dirty="0">
                <a:solidFill>
                  <a:schemeClr val="bg1"/>
                </a:solidFill>
                <a:latin typeface="SBL Hebrew" panose="02000000000000000000" pitchFamily="2" charset="-79"/>
                <a:cs typeface="SBL Hebrew" panose="02000000000000000000" pitchFamily="2" charset="-79"/>
              </a:rPr>
              <a:t> לְבָנֶ֔יךָ </a:t>
            </a:r>
          </a:p>
          <a:p>
            <a:pPr marL="0" indent="0" algn="r" defTabSz="457200" rtl="1">
              <a:buNone/>
              <a:tabLst>
                <a:tab pos="228600" algn="r"/>
                <a:tab pos="457200" algn="r"/>
                <a:tab pos="690563" algn="r"/>
                <a:tab pos="914400" algn="r"/>
                <a:tab pos="4114800" algn="r"/>
                <a:tab pos="8629650" algn="l"/>
              </a:tabLst>
            </a:pPr>
            <a:r>
              <a:rPr lang="he-IL" sz="1800" dirty="0">
                <a:solidFill>
                  <a:srgbClr val="FF00FF"/>
                </a:solidFill>
                <a:latin typeface="SBL Hebrew" panose="02000000000000000000" pitchFamily="2" charset="-79"/>
                <a:cs typeface="SBL Hebrew" panose="02000000000000000000" pitchFamily="2" charset="-79"/>
              </a:rPr>
              <a:t>וְדִבַּרְתָּ֖</a:t>
            </a:r>
            <a:r>
              <a:rPr lang="he-IL" sz="1800" dirty="0">
                <a:solidFill>
                  <a:schemeClr val="bg1"/>
                </a:solidFill>
                <a:latin typeface="SBL Hebrew" panose="02000000000000000000" pitchFamily="2" charset="-79"/>
                <a:cs typeface="SBL Hebrew" panose="02000000000000000000" pitchFamily="2" charset="-79"/>
              </a:rPr>
              <a:t> בָּ֑ם בְּשִׁבְתְּךָ֤ בְּבֵיתֶ֙ךָ֙ וּבְלֶכְתְּךָ֣ בַדֶּ֔רֶךְ וּֽבְשָׁכְבְּךָ֖ וּבְקוּמֶֽךָ׃ </a:t>
            </a:r>
          </a:p>
          <a:p>
            <a:pPr marL="0" indent="0" algn="r" defTabSz="457200" rtl="1">
              <a:buNone/>
              <a:tabLst>
                <a:tab pos="228600" algn="r"/>
                <a:tab pos="457200" algn="r"/>
                <a:tab pos="690563" algn="r"/>
                <a:tab pos="914400" algn="r"/>
                <a:tab pos="4114800" algn="r"/>
                <a:tab pos="8629650" algn="l"/>
              </a:tabLst>
            </a:pPr>
            <a:r>
              <a:rPr lang="he-IL" sz="1800" dirty="0">
                <a:solidFill>
                  <a:srgbClr val="FF00FF"/>
                </a:solidFill>
                <a:latin typeface="SBL Hebrew" panose="02000000000000000000" pitchFamily="2" charset="-79"/>
                <a:cs typeface="SBL Hebrew" panose="02000000000000000000" pitchFamily="2" charset="-79"/>
              </a:rPr>
              <a:t>וּקְשַׁרְתָּ֥ם</a:t>
            </a:r>
            <a:r>
              <a:rPr lang="he-IL" sz="1800" dirty="0">
                <a:solidFill>
                  <a:schemeClr val="bg1"/>
                </a:solidFill>
                <a:latin typeface="SBL Hebrew" panose="02000000000000000000" pitchFamily="2" charset="-79"/>
                <a:cs typeface="SBL Hebrew" panose="02000000000000000000" pitchFamily="2" charset="-79"/>
              </a:rPr>
              <a:t> לְא֖וֹת עַל־יָדֶ֑ךָ </a:t>
            </a:r>
          </a:p>
          <a:p>
            <a:pPr marL="0" indent="0" algn="r" defTabSz="457200" rtl="1">
              <a:buNone/>
              <a:tabLst>
                <a:tab pos="228600" algn="r"/>
                <a:tab pos="457200" algn="r"/>
                <a:tab pos="690563" algn="r"/>
                <a:tab pos="914400"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וְהָי֥וּ לְטֹטָפֹ֖ת בֵּ֥ין עֵינֶֽיךָ׃ </a:t>
            </a:r>
          </a:p>
          <a:p>
            <a:pPr marL="0" indent="0" algn="r" defTabSz="457200" rtl="1">
              <a:buNone/>
              <a:tabLst>
                <a:tab pos="228600" algn="r"/>
                <a:tab pos="457200" algn="r"/>
                <a:tab pos="690563" algn="r"/>
                <a:tab pos="914400" algn="r"/>
                <a:tab pos="4114800" algn="r"/>
                <a:tab pos="8629650" algn="l"/>
              </a:tabLst>
            </a:pPr>
            <a:r>
              <a:rPr lang="he-IL" sz="1800" dirty="0">
                <a:solidFill>
                  <a:srgbClr val="FF00FF"/>
                </a:solidFill>
                <a:latin typeface="SBL Hebrew" panose="02000000000000000000" pitchFamily="2" charset="-79"/>
                <a:cs typeface="SBL Hebrew" panose="02000000000000000000" pitchFamily="2" charset="-79"/>
              </a:rPr>
              <a:t>וּכְתַבְתָּ֛ם</a:t>
            </a:r>
            <a:r>
              <a:rPr lang="he-IL" sz="1800" dirty="0">
                <a:solidFill>
                  <a:schemeClr val="bg1"/>
                </a:solidFill>
                <a:latin typeface="SBL Hebrew" panose="02000000000000000000" pitchFamily="2" charset="-79"/>
                <a:cs typeface="SBL Hebrew" panose="02000000000000000000" pitchFamily="2" charset="-79"/>
              </a:rPr>
              <a:t> עַל־מְזוּזֹ֥ת בֵּיתֶ֖ךָ וּבִשְׁעָרֶֽיךָ׃ </a:t>
            </a:r>
          </a:p>
          <a:p>
            <a:pPr marL="0" indent="0" algn="r" defTabSz="457200" rtl="1">
              <a:buNone/>
              <a:tabLst>
                <a:tab pos="228600" algn="r"/>
                <a:tab pos="457200" algn="r"/>
                <a:tab pos="690563" algn="r"/>
                <a:tab pos="914400" algn="r"/>
                <a:tab pos="4114800" algn="r"/>
                <a:tab pos="8629650" algn="l"/>
              </a:tabLst>
            </a:pPr>
            <a:endParaRPr lang="he-IL" sz="1800" dirty="0">
              <a:solidFill>
                <a:schemeClr val="bg1"/>
              </a:solidFill>
              <a:latin typeface="SBL Hebrew" panose="02000000000000000000" pitchFamily="2" charset="-79"/>
              <a:cs typeface="SBL Hebrew" panose="02000000000000000000" pitchFamily="2" charset="-79"/>
            </a:endParaRPr>
          </a:p>
        </p:txBody>
      </p:sp>
      <p:sp>
        <p:nvSpPr>
          <p:cNvPr id="5" name="TextBox 4"/>
          <p:cNvSpPr txBox="1"/>
          <p:nvPr/>
        </p:nvSpPr>
        <p:spPr>
          <a:xfrm>
            <a:off x="0" y="-1"/>
            <a:ext cx="1160254" cy="276999"/>
          </a:xfrm>
          <a:prstGeom prst="rect">
            <a:avLst/>
          </a:prstGeom>
          <a:noFill/>
        </p:spPr>
        <p:txBody>
          <a:bodyPr wrap="none" rtlCol="0">
            <a:spAutoFit/>
          </a:bodyPr>
          <a:lstStyle/>
          <a:p>
            <a:r>
              <a:rPr lang="en-US" sz="1200" dirty="0" smtClean="0">
                <a:solidFill>
                  <a:schemeClr val="bg1"/>
                </a:solidFill>
              </a:rPr>
              <a:t>Deuteronomy 6</a:t>
            </a:r>
            <a:endParaRPr lang="en-US" sz="1200" dirty="0">
              <a:solidFill>
                <a:schemeClr val="bg1"/>
              </a:solidFill>
            </a:endParaRPr>
          </a:p>
        </p:txBody>
      </p:sp>
      <p:sp>
        <p:nvSpPr>
          <p:cNvPr id="6" name="TextBox 5"/>
          <p:cNvSpPr txBox="1"/>
          <p:nvPr/>
        </p:nvSpPr>
        <p:spPr>
          <a:xfrm>
            <a:off x="8763000" y="413295"/>
            <a:ext cx="263214" cy="276999"/>
          </a:xfrm>
          <a:prstGeom prst="rect">
            <a:avLst/>
          </a:prstGeom>
          <a:noFill/>
        </p:spPr>
        <p:txBody>
          <a:bodyPr wrap="none" rtlCol="0">
            <a:spAutoFit/>
          </a:bodyPr>
          <a:lstStyle/>
          <a:p>
            <a:r>
              <a:rPr lang="en-US" sz="1200" dirty="0" smtClean="0">
                <a:solidFill>
                  <a:schemeClr val="bg1"/>
                </a:solidFill>
              </a:rPr>
              <a:t>1</a:t>
            </a:r>
            <a:endParaRPr lang="en-US" sz="1200" dirty="0">
              <a:solidFill>
                <a:schemeClr val="bg1"/>
              </a:solidFill>
            </a:endParaRPr>
          </a:p>
        </p:txBody>
      </p:sp>
      <p:sp>
        <p:nvSpPr>
          <p:cNvPr id="7" name="TextBox 6"/>
          <p:cNvSpPr txBox="1"/>
          <p:nvPr/>
        </p:nvSpPr>
        <p:spPr>
          <a:xfrm>
            <a:off x="8763000" y="1087820"/>
            <a:ext cx="263214" cy="276999"/>
          </a:xfrm>
          <a:prstGeom prst="rect">
            <a:avLst/>
          </a:prstGeom>
          <a:noFill/>
        </p:spPr>
        <p:txBody>
          <a:bodyPr wrap="none" rtlCol="0">
            <a:spAutoFit/>
          </a:bodyPr>
          <a:lstStyle/>
          <a:p>
            <a:r>
              <a:rPr lang="en-US" sz="1200" dirty="0" smtClean="0">
                <a:solidFill>
                  <a:schemeClr val="bg1"/>
                </a:solidFill>
              </a:rPr>
              <a:t>2</a:t>
            </a:r>
            <a:endParaRPr lang="en-US" sz="1200" dirty="0">
              <a:solidFill>
                <a:schemeClr val="bg1"/>
              </a:solidFill>
            </a:endParaRPr>
          </a:p>
        </p:txBody>
      </p:sp>
      <p:sp>
        <p:nvSpPr>
          <p:cNvPr id="8" name="TextBox 7"/>
          <p:cNvSpPr txBox="1"/>
          <p:nvPr/>
        </p:nvSpPr>
        <p:spPr>
          <a:xfrm>
            <a:off x="8763000" y="2091560"/>
            <a:ext cx="263214" cy="276999"/>
          </a:xfrm>
          <a:prstGeom prst="rect">
            <a:avLst/>
          </a:prstGeom>
          <a:noFill/>
        </p:spPr>
        <p:txBody>
          <a:bodyPr wrap="none" rtlCol="0">
            <a:spAutoFit/>
          </a:bodyPr>
          <a:lstStyle/>
          <a:p>
            <a:r>
              <a:rPr lang="en-US" sz="1200" dirty="0" smtClean="0">
                <a:solidFill>
                  <a:schemeClr val="bg1"/>
                </a:solidFill>
              </a:rPr>
              <a:t>3</a:t>
            </a:r>
            <a:endParaRPr lang="en-US" sz="1200" dirty="0">
              <a:solidFill>
                <a:schemeClr val="bg1"/>
              </a:solidFill>
            </a:endParaRPr>
          </a:p>
        </p:txBody>
      </p:sp>
      <p:sp>
        <p:nvSpPr>
          <p:cNvPr id="9" name="TextBox 8"/>
          <p:cNvSpPr txBox="1"/>
          <p:nvPr/>
        </p:nvSpPr>
        <p:spPr>
          <a:xfrm>
            <a:off x="8763000" y="3412323"/>
            <a:ext cx="263214" cy="276999"/>
          </a:xfrm>
          <a:prstGeom prst="rect">
            <a:avLst/>
          </a:prstGeom>
          <a:noFill/>
        </p:spPr>
        <p:txBody>
          <a:bodyPr wrap="none" rtlCol="0">
            <a:spAutoFit/>
          </a:bodyPr>
          <a:lstStyle/>
          <a:p>
            <a:r>
              <a:rPr lang="en-US" sz="1200" dirty="0">
                <a:solidFill>
                  <a:schemeClr val="bg1"/>
                </a:solidFill>
              </a:rPr>
              <a:t>5</a:t>
            </a:r>
          </a:p>
        </p:txBody>
      </p:sp>
      <p:sp>
        <p:nvSpPr>
          <p:cNvPr id="10" name="TextBox 9"/>
          <p:cNvSpPr txBox="1"/>
          <p:nvPr/>
        </p:nvSpPr>
        <p:spPr>
          <a:xfrm>
            <a:off x="8763000" y="3712780"/>
            <a:ext cx="263214" cy="276999"/>
          </a:xfrm>
          <a:prstGeom prst="rect">
            <a:avLst/>
          </a:prstGeom>
          <a:noFill/>
        </p:spPr>
        <p:txBody>
          <a:bodyPr wrap="none" rtlCol="0">
            <a:spAutoFit/>
          </a:bodyPr>
          <a:lstStyle/>
          <a:p>
            <a:r>
              <a:rPr lang="en-US" sz="1200" dirty="0" smtClean="0">
                <a:solidFill>
                  <a:schemeClr val="bg1"/>
                </a:solidFill>
              </a:rPr>
              <a:t>6</a:t>
            </a:r>
            <a:endParaRPr lang="en-US" sz="1200" dirty="0">
              <a:solidFill>
                <a:schemeClr val="bg1"/>
              </a:solidFill>
            </a:endParaRPr>
          </a:p>
        </p:txBody>
      </p:sp>
      <p:sp>
        <p:nvSpPr>
          <p:cNvPr id="17" name="TextBox 16"/>
          <p:cNvSpPr txBox="1"/>
          <p:nvPr/>
        </p:nvSpPr>
        <p:spPr>
          <a:xfrm>
            <a:off x="8763000" y="3048000"/>
            <a:ext cx="263214" cy="276999"/>
          </a:xfrm>
          <a:prstGeom prst="rect">
            <a:avLst/>
          </a:prstGeom>
          <a:noFill/>
        </p:spPr>
        <p:txBody>
          <a:bodyPr wrap="none" rtlCol="0">
            <a:spAutoFit/>
          </a:bodyPr>
          <a:lstStyle/>
          <a:p>
            <a:r>
              <a:rPr lang="en-US" sz="1200" dirty="0" smtClean="0">
                <a:solidFill>
                  <a:schemeClr val="bg1"/>
                </a:solidFill>
              </a:rPr>
              <a:t>4</a:t>
            </a:r>
            <a:endParaRPr lang="en-US" sz="1200" dirty="0">
              <a:solidFill>
                <a:schemeClr val="bg1"/>
              </a:solidFill>
            </a:endParaRPr>
          </a:p>
        </p:txBody>
      </p:sp>
      <p:sp>
        <p:nvSpPr>
          <p:cNvPr id="12" name="TextBox 11"/>
          <p:cNvSpPr txBox="1"/>
          <p:nvPr/>
        </p:nvSpPr>
        <p:spPr>
          <a:xfrm>
            <a:off x="8763000" y="4374554"/>
            <a:ext cx="263214" cy="276999"/>
          </a:xfrm>
          <a:prstGeom prst="rect">
            <a:avLst/>
          </a:prstGeom>
          <a:noFill/>
        </p:spPr>
        <p:txBody>
          <a:bodyPr wrap="none" rtlCol="0">
            <a:spAutoFit/>
          </a:bodyPr>
          <a:lstStyle/>
          <a:p>
            <a:r>
              <a:rPr lang="en-US" sz="1200" dirty="0" smtClean="0">
                <a:solidFill>
                  <a:schemeClr val="bg1"/>
                </a:solidFill>
              </a:rPr>
              <a:t>7</a:t>
            </a:r>
            <a:endParaRPr lang="en-US" sz="1200" dirty="0">
              <a:solidFill>
                <a:schemeClr val="bg1"/>
              </a:solidFill>
            </a:endParaRPr>
          </a:p>
        </p:txBody>
      </p:sp>
      <p:sp>
        <p:nvSpPr>
          <p:cNvPr id="13" name="TextBox 12"/>
          <p:cNvSpPr txBox="1"/>
          <p:nvPr/>
        </p:nvSpPr>
        <p:spPr>
          <a:xfrm>
            <a:off x="8763000" y="4703380"/>
            <a:ext cx="263214" cy="276999"/>
          </a:xfrm>
          <a:prstGeom prst="rect">
            <a:avLst/>
          </a:prstGeom>
          <a:noFill/>
        </p:spPr>
        <p:txBody>
          <a:bodyPr wrap="none" rtlCol="0">
            <a:spAutoFit/>
          </a:bodyPr>
          <a:lstStyle/>
          <a:p>
            <a:r>
              <a:rPr lang="en-US" sz="1200" dirty="0" smtClean="0">
                <a:solidFill>
                  <a:schemeClr val="bg1"/>
                </a:solidFill>
              </a:rPr>
              <a:t>8</a:t>
            </a:r>
            <a:endParaRPr lang="en-US" sz="1200" dirty="0">
              <a:solidFill>
                <a:schemeClr val="bg1"/>
              </a:solidFill>
            </a:endParaRPr>
          </a:p>
        </p:txBody>
      </p:sp>
      <p:sp>
        <p:nvSpPr>
          <p:cNvPr id="19" name="TextBox 18"/>
          <p:cNvSpPr txBox="1"/>
          <p:nvPr/>
        </p:nvSpPr>
        <p:spPr>
          <a:xfrm>
            <a:off x="8763000" y="5350789"/>
            <a:ext cx="263214" cy="276999"/>
          </a:xfrm>
          <a:prstGeom prst="rect">
            <a:avLst/>
          </a:prstGeom>
          <a:noFill/>
        </p:spPr>
        <p:txBody>
          <a:bodyPr wrap="none" rtlCol="0">
            <a:spAutoFit/>
          </a:bodyPr>
          <a:lstStyle/>
          <a:p>
            <a:r>
              <a:rPr lang="en-US" sz="1200" dirty="0" smtClean="0">
                <a:solidFill>
                  <a:schemeClr val="bg1"/>
                </a:solidFill>
              </a:rPr>
              <a:t>9</a:t>
            </a:r>
            <a:endParaRPr lang="en-US" sz="1200" dirty="0">
              <a:solidFill>
                <a:schemeClr val="bg1"/>
              </a:solidFill>
            </a:endParaRPr>
          </a:p>
        </p:txBody>
      </p:sp>
    </p:spTree>
    <p:extLst>
      <p:ext uri="{BB962C8B-B14F-4D97-AF65-F5344CB8AC3E}">
        <p14:creationId xmlns:p14="http://schemas.microsoft.com/office/powerpoint/2010/main" val="525870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ontent Placeholder 2"/>
          <p:cNvSpPr txBox="1">
            <a:spLocks/>
          </p:cNvSpPr>
          <p:nvPr/>
        </p:nvSpPr>
        <p:spPr>
          <a:xfrm>
            <a:off x="1066800" y="381000"/>
            <a:ext cx="7772400" cy="6477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וְהָיָ֞ה </a:t>
            </a: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a:t>
            </a: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כִּ֥י </a:t>
            </a:r>
            <a:r>
              <a:rPr lang="he-IL" sz="1800" dirty="0">
                <a:solidFill>
                  <a:schemeClr val="bg1"/>
                </a:solidFill>
                <a:latin typeface="SBL Hebrew" panose="02000000000000000000" pitchFamily="2" charset="-79"/>
                <a:cs typeface="SBL Hebrew" panose="02000000000000000000" pitchFamily="2" charset="-79"/>
              </a:rPr>
              <a:t>יְבִיאֲךָ֣ ׀ יְהוָ֣ה אֱלֹהֶ֗יךָ </a:t>
            </a:r>
            <a:r>
              <a:rPr lang="he-IL" sz="1800" dirty="0">
                <a:solidFill>
                  <a:srgbClr val="00B0F0"/>
                </a:solidFill>
                <a:latin typeface="SBL Hebrew" panose="02000000000000000000" pitchFamily="2" charset="-79"/>
                <a:cs typeface="SBL Hebrew" panose="02000000000000000000" pitchFamily="2" charset="-79"/>
              </a:rPr>
              <a:t>אֶל־הָאָ֜רֶץ אֲשֶׁ֨ר נִשְׁבַּ֧ע לַאֲבֹתֶ֛יךָ לְאַבְרָהָ֛ם לְיִצְחָ֥ק וּֽלְיַעֲקֹ֖ב לָ֣תֶת לָ֑ךְ </a:t>
            </a:r>
            <a:endParaRPr lang="he-IL" sz="1800" dirty="0" smtClean="0">
              <a:solidFill>
                <a:srgbClr val="00B0F0"/>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a:t>
            </a: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rgbClr val="00B0F0"/>
                </a:solidFill>
                <a:latin typeface="SBL Hebrew" panose="02000000000000000000" pitchFamily="2" charset="-79"/>
                <a:cs typeface="SBL Hebrew" panose="02000000000000000000" pitchFamily="2" charset="-79"/>
              </a:rPr>
              <a:t>עָרִ֛ים </a:t>
            </a:r>
            <a:r>
              <a:rPr lang="he-IL" sz="1800" dirty="0">
                <a:solidFill>
                  <a:srgbClr val="00B0F0"/>
                </a:solidFill>
                <a:latin typeface="SBL Hebrew" panose="02000000000000000000" pitchFamily="2" charset="-79"/>
                <a:cs typeface="SBL Hebrew" panose="02000000000000000000" pitchFamily="2" charset="-79"/>
              </a:rPr>
              <a:t>גְּדֹלֹ֥ת וְטֹבֹ֖ת אֲשֶׁ֥ר לֹא־בָנִֽיתָ</a:t>
            </a:r>
            <a:r>
              <a:rPr lang="he-IL" sz="1800" dirty="0">
                <a:solidFill>
                  <a:schemeClr val="bg1"/>
                </a:solidFill>
                <a:latin typeface="SBL Hebrew" panose="02000000000000000000" pitchFamily="2" charset="-79"/>
                <a:cs typeface="SBL Hebrew" panose="02000000000000000000" pitchFamily="2" charset="-79"/>
              </a:rPr>
              <a:t>׃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a:t>
            </a:r>
            <a:r>
              <a:rPr lang="he-IL" sz="1800" dirty="0" smtClean="0">
                <a:solidFill>
                  <a:srgbClr val="00B0F0"/>
                </a:solidFill>
                <a:latin typeface="SBL Hebrew" panose="02000000000000000000" pitchFamily="2" charset="-79"/>
                <a:cs typeface="SBL Hebrew" panose="02000000000000000000" pitchFamily="2" charset="-79"/>
              </a:rPr>
              <a:t>וּבָ֨תִּ֜ים </a:t>
            </a:r>
            <a:r>
              <a:rPr lang="he-IL" sz="1800" dirty="0">
                <a:solidFill>
                  <a:srgbClr val="00B0F0"/>
                </a:solidFill>
                <a:latin typeface="SBL Hebrew" panose="02000000000000000000" pitchFamily="2" charset="-79"/>
                <a:cs typeface="SBL Hebrew" panose="02000000000000000000" pitchFamily="2" charset="-79"/>
              </a:rPr>
              <a:t>מְלֵאִ֣ים כָּל־טוּב֮ אֲשֶׁ֣ר לֹא־מִלֵּאתָ֒ </a:t>
            </a:r>
            <a:endParaRPr lang="he-IL" sz="1800" dirty="0" smtClean="0">
              <a:solidFill>
                <a:srgbClr val="00B0F0"/>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a:t>
            </a: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rgbClr val="00B0F0"/>
                </a:solidFill>
                <a:latin typeface="SBL Hebrew" panose="02000000000000000000" pitchFamily="2" charset="-79"/>
                <a:cs typeface="SBL Hebrew" panose="02000000000000000000" pitchFamily="2" charset="-79"/>
              </a:rPr>
              <a:t>וּבֹרֹ֤ת </a:t>
            </a:r>
            <a:r>
              <a:rPr lang="he-IL" sz="1800" dirty="0">
                <a:solidFill>
                  <a:srgbClr val="00B0F0"/>
                </a:solidFill>
                <a:latin typeface="SBL Hebrew" panose="02000000000000000000" pitchFamily="2" charset="-79"/>
                <a:cs typeface="SBL Hebrew" panose="02000000000000000000" pitchFamily="2" charset="-79"/>
              </a:rPr>
              <a:t>חֲצוּבִים֙ אֲשֶׁ֣ר לֹא־חָצַ֔בְתָּ </a:t>
            </a:r>
            <a:endParaRPr lang="he-IL" sz="1800" dirty="0" smtClean="0">
              <a:solidFill>
                <a:srgbClr val="00B0F0"/>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a:t>
            </a: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rgbClr val="00B0F0"/>
                </a:solidFill>
                <a:latin typeface="SBL Hebrew" panose="02000000000000000000" pitchFamily="2" charset="-79"/>
                <a:cs typeface="SBL Hebrew" panose="02000000000000000000" pitchFamily="2" charset="-79"/>
              </a:rPr>
              <a:t>כְּרָמִ֥ים </a:t>
            </a:r>
            <a:r>
              <a:rPr lang="he-IL" sz="1800" dirty="0">
                <a:solidFill>
                  <a:srgbClr val="00B0F0"/>
                </a:solidFill>
                <a:latin typeface="SBL Hebrew" panose="02000000000000000000" pitchFamily="2" charset="-79"/>
                <a:cs typeface="SBL Hebrew" panose="02000000000000000000" pitchFamily="2" charset="-79"/>
              </a:rPr>
              <a:t>וְזֵיתִ֖ים אֲשֶׁ֣ר לֹא־נָטָ֑עְתָּ </a:t>
            </a:r>
            <a:endParaRPr lang="he-IL" sz="1800" dirty="0" smtClean="0">
              <a:solidFill>
                <a:srgbClr val="00B0F0"/>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וְאָכַלְתָּ֖ </a:t>
            </a: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וְשָׂבָֽעְתָּ</a:t>
            </a:r>
            <a:r>
              <a:rPr lang="he-IL" sz="1800" dirty="0">
                <a:solidFill>
                  <a:schemeClr val="bg1"/>
                </a:solidFill>
                <a:latin typeface="SBL Hebrew" panose="02000000000000000000" pitchFamily="2" charset="-79"/>
                <a:cs typeface="SBL Hebrew" panose="02000000000000000000" pitchFamily="2" charset="-79"/>
              </a:rPr>
              <a:t>׃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solidFill>
                  <a:srgbClr val="FF00FF"/>
                </a:solidFill>
                <a:latin typeface="SBL Hebrew" panose="02000000000000000000" pitchFamily="2" charset="-79"/>
                <a:cs typeface="SBL Hebrew" panose="02000000000000000000" pitchFamily="2" charset="-79"/>
              </a:rPr>
              <a:t>הִשָּׁ֣מֶר</a:t>
            </a:r>
            <a:r>
              <a:rPr lang="he-IL" sz="1800" dirty="0">
                <a:solidFill>
                  <a:schemeClr val="bg1"/>
                </a:solidFill>
                <a:latin typeface="SBL Hebrew" panose="02000000000000000000" pitchFamily="2" charset="-79"/>
                <a:cs typeface="SBL Hebrew" panose="02000000000000000000" pitchFamily="2" charset="-79"/>
              </a:rPr>
              <a:t> לְךָ֔ </a:t>
            </a: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פֶּן־תִּשְׁכַּ֖ח </a:t>
            </a:r>
            <a:r>
              <a:rPr lang="he-IL" sz="1800" dirty="0">
                <a:solidFill>
                  <a:schemeClr val="bg1"/>
                </a:solidFill>
                <a:latin typeface="SBL Hebrew" panose="02000000000000000000" pitchFamily="2" charset="-79"/>
                <a:cs typeface="SBL Hebrew" panose="02000000000000000000" pitchFamily="2" charset="-79"/>
              </a:rPr>
              <a:t>אֶת־יְהוָ֑ה אֲשֶׁ֧ר הוֹצִֽיאֲךָ֛ </a:t>
            </a:r>
            <a:r>
              <a:rPr lang="he-IL" sz="1800" dirty="0">
                <a:solidFill>
                  <a:srgbClr val="008000"/>
                </a:solidFill>
                <a:latin typeface="SBL Hebrew" panose="02000000000000000000" pitchFamily="2" charset="-79"/>
                <a:cs typeface="SBL Hebrew" panose="02000000000000000000" pitchFamily="2" charset="-79"/>
              </a:rPr>
              <a:t>מֵאֶ֥רֶץ מִצְרַ֖יִם מִבֵּ֥ית עֲבָדִֽים</a:t>
            </a:r>
            <a:r>
              <a:rPr lang="he-IL" sz="1800" dirty="0">
                <a:solidFill>
                  <a:schemeClr val="bg1"/>
                </a:solidFill>
                <a:latin typeface="SBL Hebrew" panose="02000000000000000000" pitchFamily="2" charset="-79"/>
                <a:cs typeface="SBL Hebrew" panose="02000000000000000000" pitchFamily="2" charset="-79"/>
              </a:rPr>
              <a:t>׃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אֶת־יְהוָ֧ה </a:t>
            </a:r>
            <a:r>
              <a:rPr lang="he-IL" sz="1800" dirty="0">
                <a:solidFill>
                  <a:schemeClr val="bg1"/>
                </a:solidFill>
                <a:latin typeface="SBL Hebrew" panose="02000000000000000000" pitchFamily="2" charset="-79"/>
                <a:cs typeface="SBL Hebrew" panose="02000000000000000000" pitchFamily="2" charset="-79"/>
              </a:rPr>
              <a:t>אֱלֹהֶ֛יךָ </a:t>
            </a:r>
            <a:r>
              <a:rPr lang="he-IL" sz="1800" dirty="0">
                <a:solidFill>
                  <a:srgbClr val="FF0000"/>
                </a:solidFill>
                <a:latin typeface="SBL Hebrew" panose="02000000000000000000" pitchFamily="2" charset="-79"/>
                <a:cs typeface="SBL Hebrew" panose="02000000000000000000" pitchFamily="2" charset="-79"/>
              </a:rPr>
              <a:t>תִּירָ֖א </a:t>
            </a:r>
            <a:endParaRPr lang="he-IL" sz="1800" dirty="0" smtClean="0">
              <a:solidFill>
                <a:srgbClr val="FF0000"/>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וְאֹת֣וֹ </a:t>
            </a:r>
            <a:r>
              <a:rPr lang="he-IL" sz="1800" dirty="0">
                <a:solidFill>
                  <a:srgbClr val="FF00FF"/>
                </a:solidFill>
                <a:latin typeface="SBL Hebrew" panose="02000000000000000000" pitchFamily="2" charset="-79"/>
                <a:cs typeface="SBL Hebrew" panose="02000000000000000000" pitchFamily="2" charset="-79"/>
              </a:rPr>
              <a:t>תַעֲבֹ֑ד </a:t>
            </a:r>
            <a:endParaRPr lang="he-IL" sz="1800" dirty="0" smtClean="0">
              <a:solidFill>
                <a:srgbClr val="FF00FF"/>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וּבִשְׁמ֖וֹ </a:t>
            </a:r>
            <a:r>
              <a:rPr lang="he-IL" sz="1800" dirty="0">
                <a:solidFill>
                  <a:srgbClr val="FF00FF"/>
                </a:solidFill>
                <a:latin typeface="SBL Hebrew" panose="02000000000000000000" pitchFamily="2" charset="-79"/>
                <a:cs typeface="SBL Hebrew" panose="02000000000000000000" pitchFamily="2" charset="-79"/>
              </a:rPr>
              <a:t>תִּשָּׁבֵֽעַ</a:t>
            </a:r>
            <a:r>
              <a:rPr lang="he-IL" sz="1800" dirty="0">
                <a:solidFill>
                  <a:schemeClr val="bg1"/>
                </a:solidFill>
                <a:latin typeface="SBL Hebrew" panose="02000000000000000000" pitchFamily="2" charset="-79"/>
                <a:cs typeface="SBL Hebrew" panose="02000000000000000000" pitchFamily="2" charset="-79"/>
              </a:rPr>
              <a:t>׃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a:t>
            </a:r>
            <a:r>
              <a:rPr lang="he-IL" sz="1800" dirty="0" smtClean="0">
                <a:solidFill>
                  <a:srgbClr val="FF00FF"/>
                </a:solidFill>
                <a:latin typeface="SBL Hebrew" panose="02000000000000000000" pitchFamily="2" charset="-79"/>
                <a:cs typeface="SBL Hebrew" panose="02000000000000000000" pitchFamily="2" charset="-79"/>
              </a:rPr>
              <a:t>לֹ֣א </a:t>
            </a:r>
            <a:r>
              <a:rPr lang="he-IL" sz="1800" dirty="0">
                <a:solidFill>
                  <a:srgbClr val="FF00FF"/>
                </a:solidFill>
                <a:latin typeface="SBL Hebrew" panose="02000000000000000000" pitchFamily="2" charset="-79"/>
                <a:cs typeface="SBL Hebrew" panose="02000000000000000000" pitchFamily="2" charset="-79"/>
              </a:rPr>
              <a:t>תֵֽלְכ֔וּן </a:t>
            </a:r>
            <a:r>
              <a:rPr lang="he-IL" sz="1800" dirty="0">
                <a:solidFill>
                  <a:schemeClr val="bg1"/>
                </a:solidFill>
                <a:latin typeface="SBL Hebrew" panose="02000000000000000000" pitchFamily="2" charset="-79"/>
                <a:cs typeface="SBL Hebrew" panose="02000000000000000000" pitchFamily="2" charset="-79"/>
              </a:rPr>
              <a:t>אַחֲרֵ֖י אֱלֹהִ֣ים אֲחֵרִ֑ים מֵאֱלֹהֵי֙ </a:t>
            </a:r>
            <a:r>
              <a:rPr lang="he-IL" sz="1800" dirty="0">
                <a:solidFill>
                  <a:srgbClr val="00B0F0"/>
                </a:solidFill>
                <a:latin typeface="SBL Hebrew" panose="02000000000000000000" pitchFamily="2" charset="-79"/>
                <a:cs typeface="SBL Hebrew" panose="02000000000000000000" pitchFamily="2" charset="-79"/>
              </a:rPr>
              <a:t>הָֽעַמִּ֔ים אֲשֶׁ֖ר סְבִיבוֹתֵיכֶֽם</a:t>
            </a:r>
            <a:r>
              <a:rPr lang="he-IL" sz="1800" dirty="0">
                <a:solidFill>
                  <a:schemeClr val="bg1"/>
                </a:solidFill>
                <a:latin typeface="SBL Hebrew" panose="02000000000000000000" pitchFamily="2" charset="-79"/>
                <a:cs typeface="SBL Hebrew" panose="02000000000000000000" pitchFamily="2" charset="-79"/>
              </a:rPr>
              <a:t>׃ </a:t>
            </a:r>
            <a:endParaRPr lang="en-US"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כִּ֣י </a:t>
            </a:r>
            <a:r>
              <a:rPr lang="he-IL" sz="1800" dirty="0">
                <a:solidFill>
                  <a:schemeClr val="bg1"/>
                </a:solidFill>
                <a:latin typeface="SBL Hebrew" panose="02000000000000000000" pitchFamily="2" charset="-79"/>
                <a:cs typeface="SBL Hebrew" panose="02000000000000000000" pitchFamily="2" charset="-79"/>
              </a:rPr>
              <a:t>אֵ֥ל קַנָּ֛א יְהוָ֥ה אֱלֹהֶ֖יךָ בְּקִרְבֶּ֑ךָ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פֶּן־יֶ֠חֱרֶה </a:t>
            </a:r>
            <a:r>
              <a:rPr lang="he-IL" sz="1800" dirty="0">
                <a:solidFill>
                  <a:schemeClr val="bg1"/>
                </a:solidFill>
                <a:latin typeface="SBL Hebrew" panose="02000000000000000000" pitchFamily="2" charset="-79"/>
                <a:cs typeface="SBL Hebrew" panose="02000000000000000000" pitchFamily="2" charset="-79"/>
              </a:rPr>
              <a:t>אַף־יְהוָ֤ה אֱלֹהֶ֙יךָ֙ בָּ֔ךְ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וְהִשְׁמִ֣ידְךָ֔ </a:t>
            </a:r>
            <a:r>
              <a:rPr lang="he-IL" sz="1800" dirty="0">
                <a:solidFill>
                  <a:schemeClr val="bg1"/>
                </a:solidFill>
                <a:latin typeface="SBL Hebrew" panose="02000000000000000000" pitchFamily="2" charset="-79"/>
                <a:cs typeface="SBL Hebrew" panose="02000000000000000000" pitchFamily="2" charset="-79"/>
              </a:rPr>
              <a:t>מֵעַ֖ל פְּנֵ֥י הָאֲדָמָֽה׃ </a:t>
            </a:r>
            <a:endParaRPr lang="en-US"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a:t>
            </a:r>
            <a:r>
              <a:rPr lang="he-IL" sz="1800" dirty="0" smtClean="0">
                <a:solidFill>
                  <a:srgbClr val="FF00FF"/>
                </a:solidFill>
                <a:latin typeface="SBL Hebrew" panose="02000000000000000000" pitchFamily="2" charset="-79"/>
                <a:cs typeface="SBL Hebrew" panose="02000000000000000000" pitchFamily="2" charset="-79"/>
              </a:rPr>
              <a:t>לֹ֣א </a:t>
            </a:r>
            <a:r>
              <a:rPr lang="he-IL" sz="1800" dirty="0">
                <a:solidFill>
                  <a:srgbClr val="FF00FF"/>
                </a:solidFill>
                <a:latin typeface="SBL Hebrew" panose="02000000000000000000" pitchFamily="2" charset="-79"/>
                <a:cs typeface="SBL Hebrew" panose="02000000000000000000" pitchFamily="2" charset="-79"/>
              </a:rPr>
              <a:t>תְנַסּ֔וּ </a:t>
            </a:r>
            <a:r>
              <a:rPr lang="he-IL" sz="1800" dirty="0">
                <a:solidFill>
                  <a:schemeClr val="bg1"/>
                </a:solidFill>
                <a:latin typeface="SBL Hebrew" panose="02000000000000000000" pitchFamily="2" charset="-79"/>
                <a:cs typeface="SBL Hebrew" panose="02000000000000000000" pitchFamily="2" charset="-79"/>
              </a:rPr>
              <a:t>אֶת־יְהוָ֖ה אֱלֹהֵיכֶ֑ם כַּאֲשֶׁ֥ר נִסִּיתֶ֖ם בַּמַּסָּֽה׃ </a:t>
            </a:r>
            <a:endParaRPr lang="en-US"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a:t>
            </a:r>
            <a:r>
              <a:rPr lang="he-IL" sz="1800" dirty="0" smtClean="0">
                <a:solidFill>
                  <a:srgbClr val="FF00FF"/>
                </a:solidFill>
                <a:latin typeface="SBL Hebrew" panose="02000000000000000000" pitchFamily="2" charset="-79"/>
                <a:cs typeface="SBL Hebrew" panose="02000000000000000000" pitchFamily="2" charset="-79"/>
              </a:rPr>
              <a:t>שָׁמ֣וֹר </a:t>
            </a:r>
            <a:r>
              <a:rPr lang="he-IL" sz="1800" dirty="0">
                <a:solidFill>
                  <a:srgbClr val="FF00FF"/>
                </a:solidFill>
                <a:latin typeface="SBL Hebrew" panose="02000000000000000000" pitchFamily="2" charset="-79"/>
                <a:cs typeface="SBL Hebrew" panose="02000000000000000000" pitchFamily="2" charset="-79"/>
              </a:rPr>
              <a:t>תִּשְׁמְר֔וּן </a:t>
            </a:r>
            <a:r>
              <a:rPr lang="he-IL" sz="1800" dirty="0">
                <a:solidFill>
                  <a:schemeClr val="bg1"/>
                </a:solidFill>
                <a:latin typeface="SBL Hebrew" panose="02000000000000000000" pitchFamily="2" charset="-79"/>
                <a:cs typeface="SBL Hebrew" panose="02000000000000000000" pitchFamily="2" charset="-79"/>
              </a:rPr>
              <a:t>אֶת־</a:t>
            </a:r>
            <a:r>
              <a:rPr lang="he-IL" sz="1800" dirty="0">
                <a:solidFill>
                  <a:srgbClr val="FFC000"/>
                </a:solidFill>
                <a:latin typeface="SBL Hebrew" panose="02000000000000000000" pitchFamily="2" charset="-79"/>
                <a:cs typeface="SBL Hebrew" panose="02000000000000000000" pitchFamily="2" charset="-79"/>
              </a:rPr>
              <a:t>מִצְוֺ֖ת</a:t>
            </a:r>
            <a:r>
              <a:rPr lang="he-IL" sz="1800" dirty="0">
                <a:solidFill>
                  <a:schemeClr val="bg1"/>
                </a:solidFill>
                <a:latin typeface="SBL Hebrew" panose="02000000000000000000" pitchFamily="2" charset="-79"/>
                <a:cs typeface="SBL Hebrew" panose="02000000000000000000" pitchFamily="2" charset="-79"/>
              </a:rPr>
              <a:t> יְהוָ֣ה אֱלֹהֵיכֶ֑ם </a:t>
            </a:r>
            <a:r>
              <a:rPr lang="he-IL" sz="1800" dirty="0">
                <a:solidFill>
                  <a:srgbClr val="FFC000"/>
                </a:solidFill>
                <a:latin typeface="SBL Hebrew" panose="02000000000000000000" pitchFamily="2" charset="-79"/>
                <a:cs typeface="SBL Hebrew" panose="02000000000000000000" pitchFamily="2" charset="-79"/>
              </a:rPr>
              <a:t>וְעֵדֹתָ֥יו</a:t>
            </a:r>
            <a:r>
              <a:rPr lang="he-IL" sz="1800" dirty="0">
                <a:solidFill>
                  <a:schemeClr val="bg1"/>
                </a:solidFill>
                <a:latin typeface="SBL Hebrew" panose="02000000000000000000" pitchFamily="2" charset="-79"/>
                <a:cs typeface="SBL Hebrew" panose="02000000000000000000" pitchFamily="2" charset="-79"/>
              </a:rPr>
              <a:t> </a:t>
            </a:r>
            <a:r>
              <a:rPr lang="he-IL" sz="1800" dirty="0">
                <a:solidFill>
                  <a:srgbClr val="FFC000"/>
                </a:solidFill>
                <a:latin typeface="SBL Hebrew" panose="02000000000000000000" pitchFamily="2" charset="-79"/>
                <a:cs typeface="SBL Hebrew" panose="02000000000000000000" pitchFamily="2" charset="-79"/>
              </a:rPr>
              <a:t>וְחֻקָּ֖יו</a:t>
            </a:r>
            <a:r>
              <a:rPr lang="he-IL" sz="1800" dirty="0">
                <a:solidFill>
                  <a:schemeClr val="bg1"/>
                </a:solidFill>
                <a:latin typeface="SBL Hebrew" panose="02000000000000000000" pitchFamily="2" charset="-79"/>
                <a:cs typeface="SBL Hebrew" panose="02000000000000000000" pitchFamily="2" charset="-79"/>
              </a:rPr>
              <a:t> אֲשֶׁ֥ר </a:t>
            </a:r>
            <a:r>
              <a:rPr lang="he-IL" sz="1800" dirty="0">
                <a:solidFill>
                  <a:srgbClr val="FFC000"/>
                </a:solidFill>
                <a:latin typeface="SBL Hebrew" panose="02000000000000000000" pitchFamily="2" charset="-79"/>
                <a:cs typeface="SBL Hebrew" panose="02000000000000000000" pitchFamily="2" charset="-79"/>
              </a:rPr>
              <a:t>צִוָּֽךְ</a:t>
            </a:r>
            <a:r>
              <a:rPr lang="he-IL" sz="1800" dirty="0">
                <a:solidFill>
                  <a:schemeClr val="bg1"/>
                </a:solidFill>
                <a:latin typeface="SBL Hebrew" panose="02000000000000000000" pitchFamily="2" charset="-79"/>
                <a:cs typeface="SBL Hebrew" panose="02000000000000000000" pitchFamily="2" charset="-79"/>
              </a:rPr>
              <a:t>׃ </a:t>
            </a:r>
          </a:p>
        </p:txBody>
      </p:sp>
      <p:sp>
        <p:nvSpPr>
          <p:cNvPr id="18" name="TextBox 17"/>
          <p:cNvSpPr txBox="1"/>
          <p:nvPr/>
        </p:nvSpPr>
        <p:spPr>
          <a:xfrm>
            <a:off x="8763000" y="411528"/>
            <a:ext cx="341760" cy="276999"/>
          </a:xfrm>
          <a:prstGeom prst="rect">
            <a:avLst/>
          </a:prstGeom>
          <a:noFill/>
        </p:spPr>
        <p:txBody>
          <a:bodyPr wrap="none" rtlCol="0">
            <a:spAutoFit/>
          </a:bodyPr>
          <a:lstStyle/>
          <a:p>
            <a:r>
              <a:rPr lang="en-US" sz="1200" dirty="0" smtClean="0">
                <a:solidFill>
                  <a:schemeClr val="bg1"/>
                </a:solidFill>
              </a:rPr>
              <a:t>10</a:t>
            </a:r>
            <a:endParaRPr lang="en-US" sz="1200" dirty="0">
              <a:solidFill>
                <a:schemeClr val="bg1"/>
              </a:solidFill>
            </a:endParaRPr>
          </a:p>
        </p:txBody>
      </p:sp>
      <p:sp>
        <p:nvSpPr>
          <p:cNvPr id="27" name="TextBox 26"/>
          <p:cNvSpPr txBox="1"/>
          <p:nvPr/>
        </p:nvSpPr>
        <p:spPr>
          <a:xfrm>
            <a:off x="8763000" y="3048192"/>
            <a:ext cx="341760" cy="276999"/>
          </a:xfrm>
          <a:prstGeom prst="rect">
            <a:avLst/>
          </a:prstGeom>
          <a:noFill/>
        </p:spPr>
        <p:txBody>
          <a:bodyPr wrap="none" rtlCol="0">
            <a:spAutoFit/>
          </a:bodyPr>
          <a:lstStyle/>
          <a:p>
            <a:r>
              <a:rPr lang="en-US" sz="1200" dirty="0" smtClean="0">
                <a:solidFill>
                  <a:schemeClr val="bg1"/>
                </a:solidFill>
              </a:rPr>
              <a:t>12</a:t>
            </a:r>
            <a:endParaRPr lang="en-US" sz="1200" dirty="0">
              <a:solidFill>
                <a:schemeClr val="bg1"/>
              </a:solidFill>
            </a:endParaRPr>
          </a:p>
        </p:txBody>
      </p:sp>
      <p:sp>
        <p:nvSpPr>
          <p:cNvPr id="29" name="TextBox 28"/>
          <p:cNvSpPr txBox="1"/>
          <p:nvPr/>
        </p:nvSpPr>
        <p:spPr>
          <a:xfrm>
            <a:off x="8763000" y="3694924"/>
            <a:ext cx="341760" cy="276999"/>
          </a:xfrm>
          <a:prstGeom prst="rect">
            <a:avLst/>
          </a:prstGeom>
          <a:noFill/>
        </p:spPr>
        <p:txBody>
          <a:bodyPr wrap="none" rtlCol="0">
            <a:spAutoFit/>
          </a:bodyPr>
          <a:lstStyle/>
          <a:p>
            <a:r>
              <a:rPr lang="en-US" sz="1200" dirty="0" smtClean="0">
                <a:solidFill>
                  <a:schemeClr val="bg1"/>
                </a:solidFill>
              </a:rPr>
              <a:t>13</a:t>
            </a:r>
            <a:endParaRPr lang="en-US" sz="1200" dirty="0">
              <a:solidFill>
                <a:schemeClr val="bg1"/>
              </a:solidFill>
            </a:endParaRPr>
          </a:p>
        </p:txBody>
      </p:sp>
      <p:sp>
        <p:nvSpPr>
          <p:cNvPr id="32" name="TextBox 31"/>
          <p:cNvSpPr txBox="1"/>
          <p:nvPr/>
        </p:nvSpPr>
        <p:spPr>
          <a:xfrm>
            <a:off x="8763000" y="4697951"/>
            <a:ext cx="341760" cy="276999"/>
          </a:xfrm>
          <a:prstGeom prst="rect">
            <a:avLst/>
          </a:prstGeom>
          <a:noFill/>
        </p:spPr>
        <p:txBody>
          <a:bodyPr wrap="none" rtlCol="0">
            <a:spAutoFit/>
          </a:bodyPr>
          <a:lstStyle/>
          <a:p>
            <a:r>
              <a:rPr lang="en-US" sz="1200" dirty="0" smtClean="0">
                <a:solidFill>
                  <a:schemeClr val="bg1"/>
                </a:solidFill>
              </a:rPr>
              <a:t>14</a:t>
            </a:r>
            <a:endParaRPr lang="en-US" sz="1200" dirty="0">
              <a:solidFill>
                <a:schemeClr val="bg1"/>
              </a:solidFill>
            </a:endParaRPr>
          </a:p>
        </p:txBody>
      </p:sp>
      <p:sp>
        <p:nvSpPr>
          <p:cNvPr id="33" name="TextBox 32"/>
          <p:cNvSpPr txBox="1"/>
          <p:nvPr/>
        </p:nvSpPr>
        <p:spPr>
          <a:xfrm>
            <a:off x="8763000" y="5021421"/>
            <a:ext cx="341760" cy="276999"/>
          </a:xfrm>
          <a:prstGeom prst="rect">
            <a:avLst/>
          </a:prstGeom>
          <a:noFill/>
        </p:spPr>
        <p:txBody>
          <a:bodyPr wrap="none" rtlCol="0">
            <a:spAutoFit/>
          </a:bodyPr>
          <a:lstStyle/>
          <a:p>
            <a:r>
              <a:rPr lang="en-US" sz="1200" dirty="0" smtClean="0">
                <a:solidFill>
                  <a:schemeClr val="bg1"/>
                </a:solidFill>
              </a:rPr>
              <a:t>15</a:t>
            </a:r>
            <a:endParaRPr lang="en-US" sz="1200" dirty="0">
              <a:solidFill>
                <a:schemeClr val="bg1"/>
              </a:solidFill>
            </a:endParaRPr>
          </a:p>
        </p:txBody>
      </p:sp>
      <p:sp>
        <p:nvSpPr>
          <p:cNvPr id="36" name="TextBox 35"/>
          <p:cNvSpPr txBox="1"/>
          <p:nvPr/>
        </p:nvSpPr>
        <p:spPr>
          <a:xfrm>
            <a:off x="8763000" y="6015523"/>
            <a:ext cx="341760" cy="276999"/>
          </a:xfrm>
          <a:prstGeom prst="rect">
            <a:avLst/>
          </a:prstGeom>
          <a:noFill/>
        </p:spPr>
        <p:txBody>
          <a:bodyPr wrap="none" rtlCol="0">
            <a:spAutoFit/>
          </a:bodyPr>
          <a:lstStyle/>
          <a:p>
            <a:r>
              <a:rPr lang="en-US" sz="1200" dirty="0" smtClean="0">
                <a:solidFill>
                  <a:schemeClr val="bg1"/>
                </a:solidFill>
              </a:rPr>
              <a:t>16</a:t>
            </a:r>
            <a:endParaRPr lang="en-US" sz="1200" dirty="0">
              <a:solidFill>
                <a:schemeClr val="bg1"/>
              </a:solidFill>
            </a:endParaRPr>
          </a:p>
        </p:txBody>
      </p:sp>
      <p:sp>
        <p:nvSpPr>
          <p:cNvPr id="37" name="TextBox 36"/>
          <p:cNvSpPr txBox="1"/>
          <p:nvPr/>
        </p:nvSpPr>
        <p:spPr>
          <a:xfrm>
            <a:off x="8763000" y="6344814"/>
            <a:ext cx="341760" cy="276999"/>
          </a:xfrm>
          <a:prstGeom prst="rect">
            <a:avLst/>
          </a:prstGeom>
          <a:noFill/>
        </p:spPr>
        <p:txBody>
          <a:bodyPr wrap="none" rtlCol="0">
            <a:spAutoFit/>
          </a:bodyPr>
          <a:lstStyle/>
          <a:p>
            <a:r>
              <a:rPr lang="en-US" sz="1200" dirty="0" smtClean="0">
                <a:solidFill>
                  <a:schemeClr val="bg1"/>
                </a:solidFill>
              </a:rPr>
              <a:t>17</a:t>
            </a:r>
            <a:endParaRPr lang="en-US" sz="1200" dirty="0">
              <a:solidFill>
                <a:schemeClr val="bg1"/>
              </a:solidFill>
            </a:endParaRPr>
          </a:p>
        </p:txBody>
      </p:sp>
      <p:sp>
        <p:nvSpPr>
          <p:cNvPr id="45" name="TextBox 44"/>
          <p:cNvSpPr txBox="1"/>
          <p:nvPr/>
        </p:nvSpPr>
        <p:spPr>
          <a:xfrm>
            <a:off x="8763000" y="1371600"/>
            <a:ext cx="341760" cy="276999"/>
          </a:xfrm>
          <a:prstGeom prst="rect">
            <a:avLst/>
          </a:prstGeom>
          <a:noFill/>
        </p:spPr>
        <p:txBody>
          <a:bodyPr wrap="none" rtlCol="0">
            <a:spAutoFit/>
          </a:bodyPr>
          <a:lstStyle/>
          <a:p>
            <a:r>
              <a:rPr lang="en-US" sz="1200" dirty="0" smtClean="0">
                <a:solidFill>
                  <a:schemeClr val="bg1"/>
                </a:solidFill>
              </a:rPr>
              <a:t>11</a:t>
            </a:r>
            <a:endParaRPr lang="en-US" sz="1200" dirty="0">
              <a:solidFill>
                <a:schemeClr val="bg1"/>
              </a:solidFill>
            </a:endParaRPr>
          </a:p>
        </p:txBody>
      </p:sp>
      <p:sp>
        <p:nvSpPr>
          <p:cNvPr id="55" name="TextBox 54"/>
          <p:cNvSpPr txBox="1"/>
          <p:nvPr/>
        </p:nvSpPr>
        <p:spPr>
          <a:xfrm>
            <a:off x="0" y="-1"/>
            <a:ext cx="1160254" cy="276999"/>
          </a:xfrm>
          <a:prstGeom prst="rect">
            <a:avLst/>
          </a:prstGeom>
          <a:noFill/>
        </p:spPr>
        <p:txBody>
          <a:bodyPr wrap="none" rtlCol="0">
            <a:spAutoFit/>
          </a:bodyPr>
          <a:lstStyle/>
          <a:p>
            <a:r>
              <a:rPr lang="en-US" sz="1200" dirty="0" smtClean="0">
                <a:solidFill>
                  <a:schemeClr val="bg1"/>
                </a:solidFill>
              </a:rPr>
              <a:t>Deuteronomy 6</a:t>
            </a:r>
            <a:endParaRPr lang="en-US" sz="1200" dirty="0">
              <a:solidFill>
                <a:schemeClr val="bg1"/>
              </a:solidFill>
            </a:endParaRPr>
          </a:p>
        </p:txBody>
      </p:sp>
    </p:spTree>
    <p:extLst>
      <p:ext uri="{BB962C8B-B14F-4D97-AF65-F5344CB8AC3E}">
        <p14:creationId xmlns:p14="http://schemas.microsoft.com/office/powerpoint/2010/main" val="4254239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ontent Placeholder 2"/>
          <p:cNvSpPr txBox="1">
            <a:spLocks/>
          </p:cNvSpPr>
          <p:nvPr/>
        </p:nvSpPr>
        <p:spPr>
          <a:xfrm>
            <a:off x="1219200" y="381000"/>
            <a:ext cx="7620000" cy="6477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1800" dirty="0">
                <a:solidFill>
                  <a:srgbClr val="FF00FF"/>
                </a:solidFill>
                <a:latin typeface="SBL Hebrew" panose="02000000000000000000" pitchFamily="2" charset="-79"/>
                <a:cs typeface="SBL Hebrew" panose="02000000000000000000" pitchFamily="2" charset="-79"/>
              </a:rPr>
              <a:t>וְעָשִׂ֛יתָ</a:t>
            </a:r>
            <a:r>
              <a:rPr lang="he-IL" sz="1800" dirty="0">
                <a:solidFill>
                  <a:schemeClr val="bg1"/>
                </a:solidFill>
                <a:latin typeface="SBL Hebrew" panose="02000000000000000000" pitchFamily="2" charset="-79"/>
                <a:cs typeface="SBL Hebrew" panose="02000000000000000000" pitchFamily="2" charset="-79"/>
              </a:rPr>
              <a:t> הַיָּשָׁ֥ר וְהַטּ֖וֹב בְּעֵינֵ֣י יְהוָ֑ה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לְמַ֙עַן֙ </a:t>
            </a:r>
            <a:r>
              <a:rPr lang="he-IL" sz="1800" dirty="0">
                <a:solidFill>
                  <a:schemeClr val="bg1"/>
                </a:solidFill>
                <a:latin typeface="SBL Hebrew" panose="02000000000000000000" pitchFamily="2" charset="-79"/>
                <a:cs typeface="SBL Hebrew" panose="02000000000000000000" pitchFamily="2" charset="-79"/>
              </a:rPr>
              <a:t>יִ֣יטַב לָ֔ךְ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וּבָ֗אתָ </a:t>
            </a:r>
          </a:p>
          <a:p>
            <a:pPr marL="0" indent="0" algn="r" defTabSz="457200" rtl="1">
              <a:buNone/>
              <a:tabLst>
                <a:tab pos="228600" algn="r"/>
                <a:tab pos="457200" algn="r"/>
                <a:tab pos="690563" algn="r"/>
                <a:tab pos="914400"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וְיָֽרַשְׁתָּ֙ </a:t>
            </a:r>
            <a:r>
              <a:rPr lang="he-IL" sz="1800" dirty="0">
                <a:solidFill>
                  <a:srgbClr val="00B0F0"/>
                </a:solidFill>
                <a:latin typeface="SBL Hebrew" panose="02000000000000000000" pitchFamily="2" charset="-79"/>
                <a:cs typeface="SBL Hebrew" panose="02000000000000000000" pitchFamily="2" charset="-79"/>
              </a:rPr>
              <a:t>אֶת־הָאָ֣רֶץ הַטֹּבָ֔ה אֲשֶׁר־נִשְׁבַּ֥ע יְהוָ֖ה לַאֲבֹתֶֽיךָ</a:t>
            </a:r>
            <a:r>
              <a:rPr lang="he-IL" sz="1800" dirty="0">
                <a:solidFill>
                  <a:schemeClr val="bg1"/>
                </a:solidFill>
                <a:latin typeface="SBL Hebrew" panose="02000000000000000000" pitchFamily="2" charset="-79"/>
                <a:cs typeface="SBL Hebrew" panose="02000000000000000000" pitchFamily="2" charset="-79"/>
              </a:rPr>
              <a:t>׃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לַהֲדֹ֥ף </a:t>
            </a:r>
            <a:r>
              <a:rPr lang="he-IL" sz="1800" dirty="0">
                <a:solidFill>
                  <a:schemeClr val="bg1"/>
                </a:solidFill>
                <a:latin typeface="SBL Hebrew" panose="02000000000000000000" pitchFamily="2" charset="-79"/>
                <a:cs typeface="SBL Hebrew" panose="02000000000000000000" pitchFamily="2" charset="-79"/>
              </a:rPr>
              <a:t>אֶת־כָּל־</a:t>
            </a:r>
            <a:r>
              <a:rPr lang="he-IL" sz="1800" dirty="0">
                <a:solidFill>
                  <a:srgbClr val="00B0F0"/>
                </a:solidFill>
                <a:latin typeface="SBL Hebrew" panose="02000000000000000000" pitchFamily="2" charset="-79"/>
                <a:cs typeface="SBL Hebrew" panose="02000000000000000000" pitchFamily="2" charset="-79"/>
              </a:rPr>
              <a:t>אֹיְבֶ֖יךָ </a:t>
            </a:r>
            <a:r>
              <a:rPr lang="he-IL" sz="1800" dirty="0">
                <a:solidFill>
                  <a:schemeClr val="bg1"/>
                </a:solidFill>
                <a:latin typeface="SBL Hebrew" panose="02000000000000000000" pitchFamily="2" charset="-79"/>
                <a:cs typeface="SBL Hebrew" panose="02000000000000000000" pitchFamily="2" charset="-79"/>
              </a:rPr>
              <a:t>מִפָּנֶ֑יךָ כַּאֲשֶׁ֖ר דִּבֶּ֥ר יְהוָֽה׃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כִּֽי־יִשְׁאָלְךָ֥ </a:t>
            </a:r>
            <a:r>
              <a:rPr lang="he-IL" sz="1800" dirty="0">
                <a:solidFill>
                  <a:schemeClr val="bg1"/>
                </a:solidFill>
                <a:latin typeface="SBL Hebrew" panose="02000000000000000000" pitchFamily="2" charset="-79"/>
                <a:cs typeface="SBL Hebrew" panose="02000000000000000000" pitchFamily="2" charset="-79"/>
              </a:rPr>
              <a:t>בִנְךָ֛ מָחָ֖ר לֵאמֹ֑ר מָ֣ה </a:t>
            </a:r>
            <a:r>
              <a:rPr lang="he-IL" sz="1800" dirty="0">
                <a:solidFill>
                  <a:srgbClr val="FFC000"/>
                </a:solidFill>
                <a:latin typeface="SBL Hebrew" panose="02000000000000000000" pitchFamily="2" charset="-79"/>
                <a:cs typeface="SBL Hebrew" panose="02000000000000000000" pitchFamily="2" charset="-79"/>
              </a:rPr>
              <a:t>הָעֵדֹ֗ת וְהַֽחֻקִּים֙ וְהַמִּשְׁפָּטִ֔ים </a:t>
            </a:r>
            <a:r>
              <a:rPr lang="he-IL" sz="1800" dirty="0">
                <a:solidFill>
                  <a:schemeClr val="bg1"/>
                </a:solidFill>
                <a:latin typeface="SBL Hebrew" panose="02000000000000000000" pitchFamily="2" charset="-79"/>
                <a:cs typeface="SBL Hebrew" panose="02000000000000000000" pitchFamily="2" charset="-79"/>
              </a:rPr>
              <a:t>אֲשֶׁ֥ר </a:t>
            </a:r>
            <a:r>
              <a:rPr lang="he-IL" sz="1800" dirty="0">
                <a:solidFill>
                  <a:srgbClr val="FFC000"/>
                </a:solidFill>
                <a:latin typeface="SBL Hebrew" panose="02000000000000000000" pitchFamily="2" charset="-79"/>
                <a:cs typeface="SBL Hebrew" panose="02000000000000000000" pitchFamily="2" charset="-79"/>
              </a:rPr>
              <a:t>צִוָּ֛ה</a:t>
            </a:r>
            <a:r>
              <a:rPr lang="he-IL" sz="1800" dirty="0">
                <a:solidFill>
                  <a:schemeClr val="bg1"/>
                </a:solidFill>
                <a:latin typeface="SBL Hebrew" panose="02000000000000000000" pitchFamily="2" charset="-79"/>
                <a:cs typeface="SBL Hebrew" panose="02000000000000000000" pitchFamily="2" charset="-79"/>
              </a:rPr>
              <a:t> יְהוָ֥ה אֱלֹהֵ֖ינוּ אֶתְכֶֽם׃ </a:t>
            </a:r>
            <a:endParaRPr lang="en-US"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solidFill>
                  <a:srgbClr val="FF00FF"/>
                </a:solidFill>
                <a:latin typeface="SBL Hebrew" panose="02000000000000000000" pitchFamily="2" charset="-79"/>
                <a:cs typeface="SBL Hebrew" panose="02000000000000000000" pitchFamily="2" charset="-79"/>
              </a:rPr>
              <a:t>וְאָמַרְתָּ֣</a:t>
            </a:r>
            <a:r>
              <a:rPr lang="he-IL" sz="1800" dirty="0">
                <a:solidFill>
                  <a:schemeClr val="bg1"/>
                </a:solidFill>
                <a:latin typeface="SBL Hebrew" panose="02000000000000000000" pitchFamily="2" charset="-79"/>
                <a:cs typeface="SBL Hebrew" panose="02000000000000000000" pitchFamily="2" charset="-79"/>
              </a:rPr>
              <a:t> לְבִנְךָ֔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	</a:t>
            </a:r>
            <a:r>
              <a:rPr lang="he-IL" sz="1800" dirty="0" smtClean="0">
                <a:solidFill>
                  <a:srgbClr val="008000"/>
                </a:solidFill>
                <a:latin typeface="SBL Hebrew" panose="02000000000000000000" pitchFamily="2" charset="-79"/>
                <a:cs typeface="SBL Hebrew" panose="02000000000000000000" pitchFamily="2" charset="-79"/>
              </a:rPr>
              <a:t>עֲבָדִ֛ים </a:t>
            </a:r>
            <a:r>
              <a:rPr lang="he-IL" sz="1800" dirty="0">
                <a:solidFill>
                  <a:srgbClr val="008000"/>
                </a:solidFill>
                <a:latin typeface="SBL Hebrew" panose="02000000000000000000" pitchFamily="2" charset="-79"/>
                <a:cs typeface="SBL Hebrew" panose="02000000000000000000" pitchFamily="2" charset="-79"/>
              </a:rPr>
              <a:t>הָיִ֥ינוּ לְפַרְעֹ֖ה בְּמִצְרָ֑יִם </a:t>
            </a:r>
            <a:endParaRPr lang="he-IL" sz="1800" dirty="0" smtClean="0">
              <a:solidFill>
                <a:srgbClr val="008000"/>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וַיּוֹצִיאֵ֧נוּ </a:t>
            </a:r>
            <a:r>
              <a:rPr lang="he-IL" sz="1800" dirty="0">
                <a:solidFill>
                  <a:schemeClr val="bg1"/>
                </a:solidFill>
                <a:latin typeface="SBL Hebrew" panose="02000000000000000000" pitchFamily="2" charset="-79"/>
                <a:cs typeface="SBL Hebrew" panose="02000000000000000000" pitchFamily="2" charset="-79"/>
              </a:rPr>
              <a:t>יְהוָ֛ה </a:t>
            </a:r>
            <a:r>
              <a:rPr lang="he-IL" sz="1800" dirty="0">
                <a:solidFill>
                  <a:srgbClr val="008000"/>
                </a:solidFill>
                <a:latin typeface="SBL Hebrew" panose="02000000000000000000" pitchFamily="2" charset="-79"/>
                <a:cs typeface="SBL Hebrew" panose="02000000000000000000" pitchFamily="2" charset="-79"/>
              </a:rPr>
              <a:t>מִמִּצְרַ֖יִם</a:t>
            </a:r>
            <a:r>
              <a:rPr lang="he-IL" sz="1800" dirty="0">
                <a:solidFill>
                  <a:schemeClr val="bg1"/>
                </a:solidFill>
                <a:latin typeface="SBL Hebrew" panose="02000000000000000000" pitchFamily="2" charset="-79"/>
                <a:cs typeface="SBL Hebrew" panose="02000000000000000000" pitchFamily="2" charset="-79"/>
              </a:rPr>
              <a:t> בְּיָ֥ד חֲזָקָֽה׃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וַיִּתֵּ֣ן </a:t>
            </a:r>
            <a:r>
              <a:rPr lang="he-IL" sz="1800" dirty="0">
                <a:solidFill>
                  <a:schemeClr val="bg1"/>
                </a:solidFill>
                <a:latin typeface="SBL Hebrew" panose="02000000000000000000" pitchFamily="2" charset="-79"/>
                <a:cs typeface="SBL Hebrew" panose="02000000000000000000" pitchFamily="2" charset="-79"/>
              </a:rPr>
              <a:t>יְהוָ֡ה אוֹתֹ֣ת וּ֠מֹפְתִים גְּדֹלִ֨ים וְרָעִ֧ים ׀ </a:t>
            </a:r>
            <a:r>
              <a:rPr lang="he-IL" sz="1800" dirty="0">
                <a:solidFill>
                  <a:srgbClr val="008000"/>
                </a:solidFill>
                <a:latin typeface="SBL Hebrew" panose="02000000000000000000" pitchFamily="2" charset="-79"/>
                <a:cs typeface="SBL Hebrew" panose="02000000000000000000" pitchFamily="2" charset="-79"/>
              </a:rPr>
              <a:t>בְּמִצְרַ֛יִם בְּפַרְעֹ֥ה וּבְכָל־בֵּית֖וֹ </a:t>
            </a:r>
            <a:r>
              <a:rPr lang="he-IL" sz="1800" dirty="0">
                <a:solidFill>
                  <a:schemeClr val="bg1"/>
                </a:solidFill>
                <a:latin typeface="SBL Hebrew" panose="02000000000000000000" pitchFamily="2" charset="-79"/>
                <a:cs typeface="SBL Hebrew" panose="02000000000000000000" pitchFamily="2" charset="-79"/>
              </a:rPr>
              <a:t>לְעֵינֵֽינוּ׃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וְאוֹתָ֖נוּ </a:t>
            </a:r>
            <a:r>
              <a:rPr lang="he-IL" sz="1800" dirty="0">
                <a:solidFill>
                  <a:schemeClr val="bg1"/>
                </a:solidFill>
                <a:latin typeface="SBL Hebrew" panose="02000000000000000000" pitchFamily="2" charset="-79"/>
                <a:cs typeface="SBL Hebrew" panose="02000000000000000000" pitchFamily="2" charset="-79"/>
              </a:rPr>
              <a:t>הוֹצִ֣יא מִשָּׁ֑ם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	לְמַ֙עַן֙ </a:t>
            </a:r>
            <a:r>
              <a:rPr lang="he-IL" sz="1800" dirty="0">
                <a:solidFill>
                  <a:schemeClr val="bg1"/>
                </a:solidFill>
                <a:latin typeface="SBL Hebrew" panose="02000000000000000000" pitchFamily="2" charset="-79"/>
                <a:cs typeface="SBL Hebrew" panose="02000000000000000000" pitchFamily="2" charset="-79"/>
              </a:rPr>
              <a:t>הָבִ֣יא אֹתָ֔נוּ לָ֤תֶת לָ֙נוּ֙ </a:t>
            </a:r>
            <a:r>
              <a:rPr lang="he-IL" sz="1800" dirty="0">
                <a:solidFill>
                  <a:srgbClr val="00B0F0"/>
                </a:solidFill>
                <a:latin typeface="SBL Hebrew" panose="02000000000000000000" pitchFamily="2" charset="-79"/>
                <a:cs typeface="SBL Hebrew" panose="02000000000000000000" pitchFamily="2" charset="-79"/>
              </a:rPr>
              <a:t>אֶת־הָאָ֔רֶץ אֲשֶׁ֥ר נִשְׁבַּ֖ע לַאֲבֹתֵֽינוּ</a:t>
            </a:r>
            <a:r>
              <a:rPr lang="he-IL" sz="1800" dirty="0">
                <a:solidFill>
                  <a:schemeClr val="bg1"/>
                </a:solidFill>
                <a:latin typeface="SBL Hebrew" panose="02000000000000000000" pitchFamily="2" charset="-79"/>
                <a:cs typeface="SBL Hebrew" panose="02000000000000000000" pitchFamily="2" charset="-79"/>
              </a:rPr>
              <a:t>׃ </a:t>
            </a:r>
            <a:endParaRPr lang="en-US"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a:t>
            </a:r>
            <a:r>
              <a:rPr lang="he-IL" sz="1800" dirty="0" smtClean="0">
                <a:solidFill>
                  <a:srgbClr val="FFC000"/>
                </a:solidFill>
                <a:latin typeface="SBL Hebrew" panose="02000000000000000000" pitchFamily="2" charset="-79"/>
                <a:cs typeface="SBL Hebrew" panose="02000000000000000000" pitchFamily="2" charset="-79"/>
              </a:rPr>
              <a:t>וַיְצַוֵּ֣נוּ</a:t>
            </a:r>
            <a:r>
              <a:rPr lang="he-IL" sz="1800" dirty="0" smtClean="0">
                <a:solidFill>
                  <a:schemeClr val="bg1"/>
                </a:solidFill>
                <a:latin typeface="SBL Hebrew" panose="02000000000000000000" pitchFamily="2" charset="-79"/>
                <a:cs typeface="SBL Hebrew" panose="02000000000000000000" pitchFamily="2" charset="-79"/>
              </a:rPr>
              <a:t> </a:t>
            </a:r>
            <a:r>
              <a:rPr lang="he-IL" sz="1800" dirty="0">
                <a:solidFill>
                  <a:schemeClr val="bg1"/>
                </a:solidFill>
                <a:latin typeface="SBL Hebrew" panose="02000000000000000000" pitchFamily="2" charset="-79"/>
                <a:cs typeface="SBL Hebrew" panose="02000000000000000000" pitchFamily="2" charset="-79"/>
              </a:rPr>
              <a:t>יְהוָ֗ה לַעֲשׂוֹת֙ </a:t>
            </a:r>
            <a:r>
              <a:rPr lang="he-IL" sz="1800" dirty="0">
                <a:solidFill>
                  <a:srgbClr val="FFC000"/>
                </a:solidFill>
                <a:latin typeface="SBL Hebrew" panose="02000000000000000000" pitchFamily="2" charset="-79"/>
                <a:cs typeface="SBL Hebrew" panose="02000000000000000000" pitchFamily="2" charset="-79"/>
              </a:rPr>
              <a:t>אֶת־כָּל־הַחֻקִּ֣ים הָאֵ֔לֶּה </a:t>
            </a:r>
            <a:endParaRPr lang="he-IL" sz="1800" dirty="0" smtClean="0">
              <a:solidFill>
                <a:srgbClr val="FFC000"/>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	</a:t>
            </a:r>
            <a:r>
              <a:rPr lang="he-IL" sz="1800" dirty="0" smtClean="0">
                <a:solidFill>
                  <a:srgbClr val="FF0000"/>
                </a:solidFill>
                <a:latin typeface="SBL Hebrew" panose="02000000000000000000" pitchFamily="2" charset="-79"/>
                <a:cs typeface="SBL Hebrew" panose="02000000000000000000" pitchFamily="2" charset="-79"/>
              </a:rPr>
              <a:t>לְיִרְאָ֖ה</a:t>
            </a:r>
            <a:r>
              <a:rPr lang="he-IL" sz="1800" dirty="0" smtClean="0">
                <a:solidFill>
                  <a:schemeClr val="bg1"/>
                </a:solidFill>
                <a:latin typeface="SBL Hebrew" panose="02000000000000000000" pitchFamily="2" charset="-79"/>
                <a:cs typeface="SBL Hebrew" panose="02000000000000000000" pitchFamily="2" charset="-79"/>
              </a:rPr>
              <a:t> </a:t>
            </a:r>
            <a:r>
              <a:rPr lang="he-IL" sz="1800" dirty="0">
                <a:solidFill>
                  <a:schemeClr val="bg1"/>
                </a:solidFill>
                <a:latin typeface="SBL Hebrew" panose="02000000000000000000" pitchFamily="2" charset="-79"/>
                <a:cs typeface="SBL Hebrew" panose="02000000000000000000" pitchFamily="2" charset="-79"/>
              </a:rPr>
              <a:t>אֶת־יְהוָ֣ה אֱלֹהֵ֑ינוּ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	לְט֥וֹב </a:t>
            </a:r>
            <a:r>
              <a:rPr lang="he-IL" sz="1800" dirty="0">
                <a:solidFill>
                  <a:schemeClr val="bg1"/>
                </a:solidFill>
                <a:latin typeface="SBL Hebrew" panose="02000000000000000000" pitchFamily="2" charset="-79"/>
                <a:cs typeface="SBL Hebrew" panose="02000000000000000000" pitchFamily="2" charset="-79"/>
              </a:rPr>
              <a:t>לָ֙נוּ֙ כָּל־הַיָּמִ֔ים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	לְחַיֹּתֵ֖נוּ </a:t>
            </a:r>
            <a:r>
              <a:rPr lang="he-IL" sz="1800" dirty="0">
                <a:solidFill>
                  <a:schemeClr val="bg1"/>
                </a:solidFill>
                <a:latin typeface="SBL Hebrew" panose="02000000000000000000" pitchFamily="2" charset="-79"/>
                <a:cs typeface="SBL Hebrew" panose="02000000000000000000" pitchFamily="2" charset="-79"/>
              </a:rPr>
              <a:t>כְּהַיּ֥וֹם הַזֶּֽה׃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914400" algn="r"/>
                <a:tab pos="1147763" algn="r"/>
                <a:tab pos="4114800" algn="r"/>
                <a:tab pos="8629650" algn="l"/>
              </a:tabLst>
            </a:pPr>
            <a:endParaRPr lang="en-US"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וּצְדָקָ֖ה </a:t>
            </a:r>
            <a:r>
              <a:rPr lang="he-IL" sz="1800" dirty="0">
                <a:solidFill>
                  <a:schemeClr val="bg1"/>
                </a:solidFill>
                <a:latin typeface="SBL Hebrew" panose="02000000000000000000" pitchFamily="2" charset="-79"/>
                <a:cs typeface="SBL Hebrew" panose="02000000000000000000" pitchFamily="2" charset="-79"/>
              </a:rPr>
              <a:t>תִּֽהְיֶה־לָּ֑נוּ כִּֽי־</a:t>
            </a:r>
            <a:r>
              <a:rPr lang="he-IL" sz="1800" dirty="0">
                <a:solidFill>
                  <a:srgbClr val="FF00FF"/>
                </a:solidFill>
                <a:latin typeface="SBL Hebrew" panose="02000000000000000000" pitchFamily="2" charset="-79"/>
                <a:cs typeface="SBL Hebrew" panose="02000000000000000000" pitchFamily="2" charset="-79"/>
              </a:rPr>
              <a:t>נִשְׁמֹ֨ר</a:t>
            </a:r>
            <a:r>
              <a:rPr lang="he-IL" sz="1800" dirty="0">
                <a:solidFill>
                  <a:schemeClr val="bg1"/>
                </a:solidFill>
                <a:latin typeface="SBL Hebrew" panose="02000000000000000000" pitchFamily="2" charset="-79"/>
                <a:cs typeface="SBL Hebrew" panose="02000000000000000000" pitchFamily="2" charset="-79"/>
              </a:rPr>
              <a:t> לַעֲשׂ֜וֹת </a:t>
            </a:r>
            <a:r>
              <a:rPr lang="he-IL" sz="1800" dirty="0">
                <a:solidFill>
                  <a:srgbClr val="FFC000"/>
                </a:solidFill>
                <a:latin typeface="SBL Hebrew" panose="02000000000000000000" pitchFamily="2" charset="-79"/>
                <a:cs typeface="SBL Hebrew" panose="02000000000000000000" pitchFamily="2" charset="-79"/>
              </a:rPr>
              <a:t>אֶת־כָּל־הַמִּצְוָ֣ה הַזֹּ֗את </a:t>
            </a:r>
            <a:r>
              <a:rPr lang="he-IL" sz="1800" dirty="0">
                <a:solidFill>
                  <a:schemeClr val="bg1"/>
                </a:solidFill>
                <a:latin typeface="SBL Hebrew" panose="02000000000000000000" pitchFamily="2" charset="-79"/>
                <a:cs typeface="SBL Hebrew" panose="02000000000000000000" pitchFamily="2" charset="-79"/>
              </a:rPr>
              <a:t>לִפְנֵ֛י יְהוָ֥ה אֱלֹהֵ֖ינוּ כַּאֲשֶׁ֥ר </a:t>
            </a:r>
            <a:r>
              <a:rPr lang="he-IL" sz="1800" dirty="0">
                <a:solidFill>
                  <a:srgbClr val="FFC000"/>
                </a:solidFill>
                <a:latin typeface="SBL Hebrew" panose="02000000000000000000" pitchFamily="2" charset="-79"/>
                <a:cs typeface="SBL Hebrew" panose="02000000000000000000" pitchFamily="2" charset="-79"/>
              </a:rPr>
              <a:t>צִוָּֽנוּ</a:t>
            </a:r>
            <a:r>
              <a:rPr lang="he-IL" sz="1800" dirty="0">
                <a:solidFill>
                  <a:schemeClr val="bg1"/>
                </a:solidFill>
                <a:latin typeface="SBL Hebrew" panose="02000000000000000000" pitchFamily="2" charset="-79"/>
                <a:cs typeface="SBL Hebrew" panose="02000000000000000000" pitchFamily="2" charset="-79"/>
              </a:rPr>
              <a:t>׃ </a:t>
            </a:r>
          </a:p>
        </p:txBody>
      </p:sp>
      <p:sp>
        <p:nvSpPr>
          <p:cNvPr id="18" name="TextBox 17"/>
          <p:cNvSpPr txBox="1"/>
          <p:nvPr/>
        </p:nvSpPr>
        <p:spPr>
          <a:xfrm>
            <a:off x="8763000" y="411528"/>
            <a:ext cx="341760" cy="276999"/>
          </a:xfrm>
          <a:prstGeom prst="rect">
            <a:avLst/>
          </a:prstGeom>
          <a:noFill/>
        </p:spPr>
        <p:txBody>
          <a:bodyPr wrap="none" rtlCol="0">
            <a:spAutoFit/>
          </a:bodyPr>
          <a:lstStyle/>
          <a:p>
            <a:r>
              <a:rPr lang="en-US" sz="1200" dirty="0" smtClean="0">
                <a:solidFill>
                  <a:schemeClr val="bg1"/>
                </a:solidFill>
              </a:rPr>
              <a:t>18</a:t>
            </a:r>
            <a:endParaRPr lang="en-US" sz="1200" dirty="0">
              <a:solidFill>
                <a:schemeClr val="bg1"/>
              </a:solidFill>
            </a:endParaRPr>
          </a:p>
        </p:txBody>
      </p:sp>
      <p:sp>
        <p:nvSpPr>
          <p:cNvPr id="27" name="TextBox 26"/>
          <p:cNvSpPr txBox="1"/>
          <p:nvPr/>
        </p:nvSpPr>
        <p:spPr>
          <a:xfrm>
            <a:off x="8763000" y="2057400"/>
            <a:ext cx="341760" cy="276999"/>
          </a:xfrm>
          <a:prstGeom prst="rect">
            <a:avLst/>
          </a:prstGeom>
          <a:noFill/>
        </p:spPr>
        <p:txBody>
          <a:bodyPr wrap="none" rtlCol="0">
            <a:spAutoFit/>
          </a:bodyPr>
          <a:lstStyle/>
          <a:p>
            <a:r>
              <a:rPr lang="en-US" sz="1200" dirty="0" smtClean="0">
                <a:solidFill>
                  <a:schemeClr val="bg1"/>
                </a:solidFill>
              </a:rPr>
              <a:t>20</a:t>
            </a:r>
            <a:endParaRPr lang="en-US" sz="1200" dirty="0">
              <a:solidFill>
                <a:schemeClr val="bg1"/>
              </a:solidFill>
            </a:endParaRPr>
          </a:p>
        </p:txBody>
      </p:sp>
      <p:sp>
        <p:nvSpPr>
          <p:cNvPr id="36" name="TextBox 35"/>
          <p:cNvSpPr txBox="1"/>
          <p:nvPr/>
        </p:nvSpPr>
        <p:spPr>
          <a:xfrm>
            <a:off x="8763000" y="6332187"/>
            <a:ext cx="341760" cy="276999"/>
          </a:xfrm>
          <a:prstGeom prst="rect">
            <a:avLst/>
          </a:prstGeom>
          <a:noFill/>
        </p:spPr>
        <p:txBody>
          <a:bodyPr wrap="none" rtlCol="0">
            <a:spAutoFit/>
          </a:bodyPr>
          <a:lstStyle/>
          <a:p>
            <a:r>
              <a:rPr lang="en-US" sz="1200" dirty="0" smtClean="0">
                <a:solidFill>
                  <a:schemeClr val="bg1"/>
                </a:solidFill>
              </a:rPr>
              <a:t>25</a:t>
            </a:r>
            <a:endParaRPr lang="en-US" sz="1200" dirty="0">
              <a:solidFill>
                <a:schemeClr val="bg1"/>
              </a:solidFill>
            </a:endParaRPr>
          </a:p>
        </p:txBody>
      </p:sp>
      <p:sp>
        <p:nvSpPr>
          <p:cNvPr id="22" name="TextBox 21"/>
          <p:cNvSpPr txBox="1"/>
          <p:nvPr/>
        </p:nvSpPr>
        <p:spPr>
          <a:xfrm>
            <a:off x="8763000" y="2401076"/>
            <a:ext cx="341760" cy="276999"/>
          </a:xfrm>
          <a:prstGeom prst="rect">
            <a:avLst/>
          </a:prstGeom>
          <a:noFill/>
        </p:spPr>
        <p:txBody>
          <a:bodyPr wrap="none" rtlCol="0">
            <a:spAutoFit/>
          </a:bodyPr>
          <a:lstStyle/>
          <a:p>
            <a:r>
              <a:rPr lang="en-US" sz="1200" dirty="0" smtClean="0">
                <a:solidFill>
                  <a:schemeClr val="bg1"/>
                </a:solidFill>
              </a:rPr>
              <a:t>21</a:t>
            </a:r>
            <a:endParaRPr lang="en-US" sz="1200" dirty="0">
              <a:solidFill>
                <a:schemeClr val="bg1"/>
              </a:solidFill>
            </a:endParaRPr>
          </a:p>
        </p:txBody>
      </p:sp>
      <p:sp>
        <p:nvSpPr>
          <p:cNvPr id="25" name="TextBox 24"/>
          <p:cNvSpPr txBox="1"/>
          <p:nvPr/>
        </p:nvSpPr>
        <p:spPr>
          <a:xfrm>
            <a:off x="8001000" y="3713202"/>
            <a:ext cx="341760" cy="276999"/>
          </a:xfrm>
          <a:prstGeom prst="rect">
            <a:avLst/>
          </a:prstGeom>
          <a:noFill/>
        </p:spPr>
        <p:txBody>
          <a:bodyPr wrap="none" rtlCol="0">
            <a:spAutoFit/>
          </a:bodyPr>
          <a:lstStyle/>
          <a:p>
            <a:r>
              <a:rPr lang="en-US" sz="1200" dirty="0" smtClean="0">
                <a:solidFill>
                  <a:schemeClr val="bg1"/>
                </a:solidFill>
              </a:rPr>
              <a:t>22</a:t>
            </a:r>
            <a:endParaRPr lang="en-US" sz="1200" dirty="0">
              <a:solidFill>
                <a:schemeClr val="bg1"/>
              </a:solidFill>
            </a:endParaRPr>
          </a:p>
        </p:txBody>
      </p:sp>
      <p:sp>
        <p:nvSpPr>
          <p:cNvPr id="26" name="TextBox 25"/>
          <p:cNvSpPr txBox="1"/>
          <p:nvPr/>
        </p:nvSpPr>
        <p:spPr>
          <a:xfrm>
            <a:off x="8001000" y="4038408"/>
            <a:ext cx="341760" cy="276999"/>
          </a:xfrm>
          <a:prstGeom prst="rect">
            <a:avLst/>
          </a:prstGeom>
          <a:noFill/>
        </p:spPr>
        <p:txBody>
          <a:bodyPr wrap="none" rtlCol="0">
            <a:spAutoFit/>
          </a:bodyPr>
          <a:lstStyle/>
          <a:p>
            <a:r>
              <a:rPr lang="en-US" sz="1200" dirty="0" smtClean="0">
                <a:solidFill>
                  <a:schemeClr val="bg1"/>
                </a:solidFill>
              </a:rPr>
              <a:t>23</a:t>
            </a:r>
            <a:endParaRPr lang="en-US" sz="1200" dirty="0">
              <a:solidFill>
                <a:schemeClr val="bg1"/>
              </a:solidFill>
            </a:endParaRPr>
          </a:p>
        </p:txBody>
      </p:sp>
      <p:sp>
        <p:nvSpPr>
          <p:cNvPr id="39" name="TextBox 38"/>
          <p:cNvSpPr txBox="1"/>
          <p:nvPr/>
        </p:nvSpPr>
        <p:spPr>
          <a:xfrm>
            <a:off x="8001000" y="4714877"/>
            <a:ext cx="341760" cy="276999"/>
          </a:xfrm>
          <a:prstGeom prst="rect">
            <a:avLst/>
          </a:prstGeom>
          <a:noFill/>
        </p:spPr>
        <p:txBody>
          <a:bodyPr wrap="none" rtlCol="0">
            <a:spAutoFit/>
          </a:bodyPr>
          <a:lstStyle/>
          <a:p>
            <a:r>
              <a:rPr lang="en-US" sz="1200" dirty="0" smtClean="0">
                <a:solidFill>
                  <a:schemeClr val="bg1"/>
                </a:solidFill>
              </a:rPr>
              <a:t>24</a:t>
            </a:r>
            <a:endParaRPr lang="en-US" sz="1200" dirty="0">
              <a:solidFill>
                <a:schemeClr val="bg1"/>
              </a:solidFill>
            </a:endParaRPr>
          </a:p>
        </p:txBody>
      </p:sp>
      <p:sp>
        <p:nvSpPr>
          <p:cNvPr id="3" name="Rectangle 2"/>
          <p:cNvSpPr/>
          <p:nvPr/>
        </p:nvSpPr>
        <p:spPr>
          <a:xfrm>
            <a:off x="841304" y="2819400"/>
            <a:ext cx="7693096" cy="3352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bg1"/>
              </a:solidFill>
            </a:endParaRPr>
          </a:p>
        </p:txBody>
      </p:sp>
      <p:sp>
        <p:nvSpPr>
          <p:cNvPr id="54" name="TextBox 53"/>
          <p:cNvSpPr txBox="1"/>
          <p:nvPr/>
        </p:nvSpPr>
        <p:spPr>
          <a:xfrm>
            <a:off x="862199" y="2839481"/>
            <a:ext cx="1872629" cy="246221"/>
          </a:xfrm>
          <a:prstGeom prst="rect">
            <a:avLst/>
          </a:prstGeom>
          <a:noFill/>
        </p:spPr>
        <p:txBody>
          <a:bodyPr wrap="none" rtlCol="0">
            <a:spAutoFit/>
          </a:bodyPr>
          <a:lstStyle/>
          <a:p>
            <a:r>
              <a:rPr lang="en-US" sz="1000" dirty="0" smtClean="0">
                <a:solidFill>
                  <a:schemeClr val="bg1"/>
                </a:solidFill>
                <a:latin typeface="SBL Hebrew" panose="02000000000000000000" pitchFamily="2" charset="-79"/>
                <a:cs typeface="SBL Hebrew" panose="02000000000000000000" pitchFamily="2" charset="-79"/>
              </a:rPr>
              <a:t>Embedded Historical Narrative</a:t>
            </a:r>
            <a:endParaRPr lang="en-CA" sz="1000" dirty="0">
              <a:solidFill>
                <a:schemeClr val="bg1"/>
              </a:solidFill>
              <a:latin typeface="SBL Hebrew" panose="02000000000000000000" pitchFamily="2" charset="-79"/>
              <a:cs typeface="SBL Hebrew" panose="02000000000000000000" pitchFamily="2" charset="-79"/>
            </a:endParaRPr>
          </a:p>
        </p:txBody>
      </p:sp>
      <p:sp>
        <p:nvSpPr>
          <p:cNvPr id="32" name="TextBox 31"/>
          <p:cNvSpPr txBox="1"/>
          <p:nvPr/>
        </p:nvSpPr>
        <p:spPr>
          <a:xfrm>
            <a:off x="8763000" y="1752408"/>
            <a:ext cx="341760" cy="276999"/>
          </a:xfrm>
          <a:prstGeom prst="rect">
            <a:avLst/>
          </a:prstGeom>
          <a:noFill/>
        </p:spPr>
        <p:txBody>
          <a:bodyPr wrap="none" rtlCol="0">
            <a:spAutoFit/>
          </a:bodyPr>
          <a:lstStyle/>
          <a:p>
            <a:r>
              <a:rPr lang="en-US" sz="1200" dirty="0" smtClean="0">
                <a:solidFill>
                  <a:schemeClr val="bg1"/>
                </a:solidFill>
              </a:rPr>
              <a:t>19</a:t>
            </a:r>
            <a:endParaRPr lang="en-US" sz="1200" dirty="0">
              <a:solidFill>
                <a:schemeClr val="bg1"/>
              </a:solidFill>
            </a:endParaRPr>
          </a:p>
        </p:txBody>
      </p:sp>
      <p:sp>
        <p:nvSpPr>
          <p:cNvPr id="33" name="TextBox 32"/>
          <p:cNvSpPr txBox="1"/>
          <p:nvPr/>
        </p:nvSpPr>
        <p:spPr>
          <a:xfrm>
            <a:off x="0" y="-1"/>
            <a:ext cx="1160254" cy="276999"/>
          </a:xfrm>
          <a:prstGeom prst="rect">
            <a:avLst/>
          </a:prstGeom>
          <a:noFill/>
        </p:spPr>
        <p:txBody>
          <a:bodyPr wrap="none" rtlCol="0">
            <a:spAutoFit/>
          </a:bodyPr>
          <a:lstStyle/>
          <a:p>
            <a:r>
              <a:rPr lang="en-US" sz="1200" dirty="0" smtClean="0">
                <a:solidFill>
                  <a:schemeClr val="bg1"/>
                </a:solidFill>
              </a:rPr>
              <a:t>Deuteronomy 6</a:t>
            </a:r>
            <a:endParaRPr lang="en-US" sz="1200" dirty="0">
              <a:solidFill>
                <a:schemeClr val="bg1"/>
              </a:solidFill>
            </a:endParaRPr>
          </a:p>
        </p:txBody>
      </p:sp>
    </p:spTree>
    <p:extLst>
      <p:ext uri="{BB962C8B-B14F-4D97-AF65-F5344CB8AC3E}">
        <p14:creationId xmlns:p14="http://schemas.microsoft.com/office/powerpoint/2010/main" val="613797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ontent Placeholder 2"/>
          <p:cNvSpPr txBox="1">
            <a:spLocks/>
          </p:cNvSpPr>
          <p:nvPr/>
        </p:nvSpPr>
        <p:spPr>
          <a:xfrm>
            <a:off x="1219200" y="381000"/>
            <a:ext cx="7620000" cy="6477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itchFamily="2" charset="-79"/>
                <a:cs typeface="SBL Hebrew" pitchFamily="2" charset="-79"/>
              </a:rPr>
              <a:t>	וְזֹ֣את </a:t>
            </a:r>
            <a:r>
              <a:rPr lang="he-IL" sz="1800" dirty="0">
                <a:solidFill>
                  <a:srgbClr val="FFC000"/>
                </a:solidFill>
                <a:latin typeface="SBL Hebrew" pitchFamily="2" charset="-79"/>
                <a:cs typeface="SBL Hebrew" pitchFamily="2" charset="-79"/>
              </a:rPr>
              <a:t>הַמִּצְוָ֗ה</a:t>
            </a:r>
            <a:r>
              <a:rPr lang="he-IL" sz="1800" dirty="0">
                <a:solidFill>
                  <a:schemeClr val="bg1"/>
                </a:solidFill>
                <a:latin typeface="SBL Hebrew" pitchFamily="2" charset="-79"/>
                <a:cs typeface="SBL Hebrew" pitchFamily="2" charset="-79"/>
              </a:rPr>
              <a:t> </a:t>
            </a:r>
            <a:r>
              <a:rPr lang="he-IL" sz="1800" dirty="0">
                <a:solidFill>
                  <a:srgbClr val="FFC000"/>
                </a:solidFill>
                <a:latin typeface="SBL Hebrew" pitchFamily="2" charset="-79"/>
                <a:cs typeface="SBL Hebrew" pitchFamily="2" charset="-79"/>
              </a:rPr>
              <a:t>הַֽחֻקִּים֙</a:t>
            </a:r>
            <a:r>
              <a:rPr lang="he-IL" sz="1800" dirty="0">
                <a:solidFill>
                  <a:schemeClr val="bg1"/>
                </a:solidFill>
                <a:latin typeface="SBL Hebrew" pitchFamily="2" charset="-79"/>
                <a:cs typeface="SBL Hebrew" pitchFamily="2" charset="-79"/>
              </a:rPr>
              <a:t> </a:t>
            </a:r>
            <a:r>
              <a:rPr lang="he-IL" sz="1800" dirty="0">
                <a:solidFill>
                  <a:srgbClr val="FFC000"/>
                </a:solidFill>
                <a:latin typeface="SBL Hebrew" pitchFamily="2" charset="-79"/>
                <a:cs typeface="SBL Hebrew" pitchFamily="2" charset="-79"/>
              </a:rPr>
              <a:t>וְהַמִּשְׁפָּטִ֔ים</a:t>
            </a:r>
            <a:r>
              <a:rPr lang="he-IL" sz="1800" dirty="0">
                <a:solidFill>
                  <a:schemeClr val="bg1"/>
                </a:solidFill>
                <a:latin typeface="SBL Hebrew" pitchFamily="2" charset="-79"/>
                <a:cs typeface="SBL Hebrew" pitchFamily="2" charset="-79"/>
              </a:rPr>
              <a:t> </a:t>
            </a:r>
            <a:r>
              <a:rPr lang="he-IL" sz="1800" dirty="0" smtClean="0">
                <a:solidFill>
                  <a:schemeClr val="bg1"/>
                </a:solidFill>
                <a:latin typeface="SBL Hebrew" pitchFamily="2" charset="-79"/>
                <a:cs typeface="SBL Hebrew" pitchFamily="2" charset="-79"/>
              </a:rPr>
              <a:t>אֲשֶׁ֥ר </a:t>
            </a:r>
            <a:r>
              <a:rPr lang="he-IL" sz="1800" dirty="0">
                <a:solidFill>
                  <a:srgbClr val="FFC000"/>
                </a:solidFill>
                <a:latin typeface="SBL Hebrew" pitchFamily="2" charset="-79"/>
                <a:cs typeface="SBL Hebrew" pitchFamily="2" charset="-79"/>
              </a:rPr>
              <a:t>צִוָּ֛ה</a:t>
            </a:r>
            <a:r>
              <a:rPr lang="he-IL" sz="1800" dirty="0">
                <a:solidFill>
                  <a:schemeClr val="bg1"/>
                </a:solidFill>
                <a:latin typeface="SBL Hebrew" pitchFamily="2" charset="-79"/>
                <a:cs typeface="SBL Hebrew" pitchFamily="2" charset="-79"/>
              </a:rPr>
              <a:t> יְהוָ֥ה אֱלֹהֵיכֶ֖ם לְלַמֵּ֣ד אֶתְכֶ֑ם </a:t>
            </a: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itchFamily="2" charset="-79"/>
                <a:cs typeface="SBL Hebrew" pitchFamily="2" charset="-79"/>
              </a:rPr>
              <a:t>	</a:t>
            </a:r>
            <a:r>
              <a:rPr lang="en-US" sz="1800" dirty="0" smtClean="0">
                <a:solidFill>
                  <a:schemeClr val="bg1"/>
                </a:solidFill>
                <a:latin typeface="SBL Hebrew" pitchFamily="2" charset="-79"/>
                <a:cs typeface="SBL Hebrew" pitchFamily="2" charset="-79"/>
              </a:rPr>
              <a:t>	</a:t>
            </a:r>
            <a:r>
              <a:rPr lang="he-IL" sz="1800" dirty="0" smtClean="0">
                <a:solidFill>
                  <a:srgbClr val="FF00FF"/>
                </a:solidFill>
                <a:latin typeface="SBL Hebrew" pitchFamily="2" charset="-79"/>
                <a:cs typeface="SBL Hebrew" pitchFamily="2" charset="-79"/>
              </a:rPr>
              <a:t>לַעֲשׂ֣וֹת</a:t>
            </a:r>
            <a:r>
              <a:rPr lang="he-IL" sz="1800" dirty="0" smtClean="0">
                <a:solidFill>
                  <a:schemeClr val="bg1"/>
                </a:solidFill>
                <a:latin typeface="SBL Hebrew" pitchFamily="2" charset="-79"/>
                <a:cs typeface="SBL Hebrew" pitchFamily="2" charset="-79"/>
              </a:rPr>
              <a:t> </a:t>
            </a:r>
            <a:r>
              <a:rPr lang="he-IL" sz="1800" dirty="0">
                <a:solidFill>
                  <a:srgbClr val="00B0F0"/>
                </a:solidFill>
                <a:latin typeface="SBL Hebrew" pitchFamily="2" charset="-79"/>
                <a:cs typeface="SBL Hebrew" pitchFamily="2" charset="-79"/>
              </a:rPr>
              <a:t>בָּאָ֔רֶץ </a:t>
            </a:r>
            <a:r>
              <a:rPr lang="he-IL" sz="1800" dirty="0" smtClean="0">
                <a:solidFill>
                  <a:srgbClr val="00B0F0"/>
                </a:solidFill>
                <a:latin typeface="SBL Hebrew" pitchFamily="2" charset="-79"/>
                <a:cs typeface="SBL Hebrew" pitchFamily="2" charset="-79"/>
              </a:rPr>
              <a:t>אֲשֶׁ֥ר </a:t>
            </a:r>
            <a:r>
              <a:rPr lang="he-IL" sz="1800" dirty="0">
                <a:solidFill>
                  <a:srgbClr val="00B0F0"/>
                </a:solidFill>
                <a:latin typeface="SBL Hebrew" pitchFamily="2" charset="-79"/>
                <a:cs typeface="SBL Hebrew" pitchFamily="2" charset="-79"/>
              </a:rPr>
              <a:t>אַתֶּ֛ם עֹבְרִ֥ים שָׁ֖מָּה לְרִשְׁתָּֽהּ</a:t>
            </a:r>
            <a:r>
              <a:rPr lang="he-IL" sz="1800" dirty="0">
                <a:solidFill>
                  <a:schemeClr val="bg1"/>
                </a:solidFill>
                <a:latin typeface="SBL Hebrew" pitchFamily="2" charset="-79"/>
                <a:cs typeface="SBL Hebrew" pitchFamily="2" charset="-79"/>
              </a:rPr>
              <a:t>׃ </a:t>
            </a: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itchFamily="2" charset="-79"/>
                <a:cs typeface="SBL Hebrew" pitchFamily="2" charset="-79"/>
              </a:rPr>
              <a:t>	לְמַ֨עַן </a:t>
            </a:r>
            <a:r>
              <a:rPr lang="he-IL" sz="1800" dirty="0">
                <a:solidFill>
                  <a:srgbClr val="FF0000"/>
                </a:solidFill>
                <a:latin typeface="SBL Hebrew" pitchFamily="2" charset="-79"/>
                <a:cs typeface="SBL Hebrew" pitchFamily="2" charset="-79"/>
              </a:rPr>
              <a:t>תִּירָ֜א</a:t>
            </a:r>
            <a:r>
              <a:rPr lang="he-IL" sz="1800" dirty="0">
                <a:solidFill>
                  <a:schemeClr val="bg1"/>
                </a:solidFill>
                <a:latin typeface="SBL Hebrew" pitchFamily="2" charset="-79"/>
                <a:cs typeface="SBL Hebrew" pitchFamily="2" charset="-79"/>
              </a:rPr>
              <a:t> אֶת־יְהוָ֣ה אֱלֹהֶ֗יךָ </a:t>
            </a:r>
            <a:r>
              <a:rPr lang="he-IL" sz="1800" dirty="0" smtClean="0">
                <a:solidFill>
                  <a:srgbClr val="FF00FF"/>
                </a:solidFill>
                <a:latin typeface="SBL Hebrew" pitchFamily="2" charset="-79"/>
                <a:cs typeface="SBL Hebrew" pitchFamily="2" charset="-79"/>
              </a:rPr>
              <a:t>לִ֠שְׁמֹר </a:t>
            </a:r>
            <a:r>
              <a:rPr lang="he-IL" sz="1800" dirty="0">
                <a:solidFill>
                  <a:srgbClr val="FFC000"/>
                </a:solidFill>
                <a:latin typeface="SBL Hebrew" pitchFamily="2" charset="-79"/>
                <a:cs typeface="SBL Hebrew" pitchFamily="2" charset="-79"/>
              </a:rPr>
              <a:t>אֶת־כָּל־חֻקֹּתָ֣יו וּמִצְוֺתָיו֮ </a:t>
            </a:r>
            <a:endParaRPr lang="he-IL" sz="1800" dirty="0" smtClean="0">
              <a:solidFill>
                <a:srgbClr val="FFC000"/>
              </a:solidFill>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itchFamily="2" charset="-79"/>
                <a:cs typeface="SBL Hebrew" pitchFamily="2" charset="-79"/>
              </a:rPr>
              <a:t>	</a:t>
            </a:r>
            <a:r>
              <a:rPr lang="en-US" sz="1800" dirty="0" smtClean="0">
                <a:solidFill>
                  <a:schemeClr val="bg1"/>
                </a:solidFill>
                <a:latin typeface="SBL Hebrew" pitchFamily="2" charset="-79"/>
                <a:cs typeface="SBL Hebrew" pitchFamily="2" charset="-79"/>
              </a:rPr>
              <a:t>	</a:t>
            </a:r>
            <a:r>
              <a:rPr lang="he-IL" sz="1800" dirty="0" smtClean="0">
                <a:solidFill>
                  <a:schemeClr val="bg1"/>
                </a:solidFill>
                <a:latin typeface="SBL Hebrew" pitchFamily="2" charset="-79"/>
                <a:cs typeface="SBL Hebrew" pitchFamily="2" charset="-79"/>
              </a:rPr>
              <a:t>אֲשֶׁ֣ר אָנֹכִ֣י </a:t>
            </a:r>
            <a:r>
              <a:rPr lang="he-IL" sz="1800" dirty="0" smtClean="0">
                <a:solidFill>
                  <a:srgbClr val="FFC000"/>
                </a:solidFill>
                <a:latin typeface="SBL Hebrew" pitchFamily="2" charset="-79"/>
                <a:cs typeface="SBL Hebrew" pitchFamily="2" charset="-79"/>
              </a:rPr>
              <a:t>מְצַוֶּךָ֒</a:t>
            </a:r>
            <a:r>
              <a:rPr lang="he-IL" sz="1800" dirty="0" smtClean="0">
                <a:solidFill>
                  <a:schemeClr val="bg1"/>
                </a:solidFill>
                <a:latin typeface="SBL Hebrew" pitchFamily="2" charset="-79"/>
                <a:cs typeface="SBL Hebrew" pitchFamily="2" charset="-79"/>
              </a:rPr>
              <a:t> אַתָּה֙ וּבִנְךָ֣ וּבֶן־בִּנְךָ֔ כֹּ֖ל יְמֵ֣י חַיֶּ֑יךָ </a:t>
            </a: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itchFamily="2" charset="-79"/>
                <a:cs typeface="SBL Hebrew" pitchFamily="2" charset="-79"/>
              </a:rPr>
              <a:t>	וּלְמַ֖עַן </a:t>
            </a:r>
            <a:r>
              <a:rPr lang="he-IL" sz="1800" dirty="0">
                <a:solidFill>
                  <a:schemeClr val="bg1"/>
                </a:solidFill>
                <a:latin typeface="SBL Hebrew" pitchFamily="2" charset="-79"/>
                <a:cs typeface="SBL Hebrew" pitchFamily="2" charset="-79"/>
              </a:rPr>
              <a:t>יַאֲרִכֻ֥ן יָמֶֽיךָ׃ </a:t>
            </a:r>
            <a:endParaRPr lang="en-US" sz="1800" dirty="0" smtClean="0">
              <a:solidFill>
                <a:schemeClr val="bg1"/>
              </a:solidFill>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rgbClr val="FF00FF"/>
                </a:solidFill>
                <a:latin typeface="SBL Hebrew" pitchFamily="2" charset="-79"/>
                <a:cs typeface="SBL Hebrew" pitchFamily="2" charset="-79"/>
              </a:rPr>
              <a:t>וְשָׁמַעְתָּ֤</a:t>
            </a:r>
            <a:r>
              <a:rPr lang="he-IL" sz="1800" dirty="0" smtClean="0">
                <a:solidFill>
                  <a:schemeClr val="bg1"/>
                </a:solidFill>
                <a:latin typeface="SBL Hebrew" pitchFamily="2" charset="-79"/>
                <a:cs typeface="SBL Hebrew" pitchFamily="2" charset="-79"/>
              </a:rPr>
              <a:t> </a:t>
            </a:r>
            <a:r>
              <a:rPr lang="he-IL" sz="1800" dirty="0">
                <a:solidFill>
                  <a:schemeClr val="bg1"/>
                </a:solidFill>
                <a:latin typeface="SBL Hebrew" pitchFamily="2" charset="-79"/>
                <a:cs typeface="SBL Hebrew" pitchFamily="2" charset="-79"/>
              </a:rPr>
              <a:t>יִשְׂרָאֵל֙ </a:t>
            </a:r>
          </a:p>
          <a:p>
            <a:pPr marL="0" indent="0" algn="r" defTabSz="457200" rtl="1">
              <a:buNone/>
              <a:tabLst>
                <a:tab pos="228600" algn="r"/>
                <a:tab pos="457200" algn="r"/>
                <a:tab pos="690563" algn="r"/>
                <a:tab pos="914400" algn="r"/>
                <a:tab pos="4114800" algn="r"/>
                <a:tab pos="8629650" algn="l"/>
              </a:tabLst>
            </a:pPr>
            <a:r>
              <a:rPr lang="he-IL" sz="1800" dirty="0" smtClean="0">
                <a:solidFill>
                  <a:srgbClr val="FF00FF"/>
                </a:solidFill>
                <a:latin typeface="SBL Hebrew" pitchFamily="2" charset="-79"/>
                <a:cs typeface="SBL Hebrew" pitchFamily="2" charset="-79"/>
              </a:rPr>
              <a:t>וְשָׁמַרְתָּ֣</a:t>
            </a:r>
            <a:r>
              <a:rPr lang="he-IL" sz="1800" dirty="0" smtClean="0">
                <a:solidFill>
                  <a:schemeClr val="bg1"/>
                </a:solidFill>
                <a:latin typeface="SBL Hebrew" pitchFamily="2" charset="-79"/>
                <a:cs typeface="SBL Hebrew" pitchFamily="2" charset="-79"/>
              </a:rPr>
              <a:t> </a:t>
            </a:r>
            <a:r>
              <a:rPr lang="he-IL" sz="1800" dirty="0">
                <a:solidFill>
                  <a:srgbClr val="FF00FF"/>
                </a:solidFill>
                <a:latin typeface="SBL Hebrew" pitchFamily="2" charset="-79"/>
                <a:cs typeface="SBL Hebrew" pitchFamily="2" charset="-79"/>
              </a:rPr>
              <a:t>לַעֲשׂ֔וֹת</a:t>
            </a:r>
            <a:r>
              <a:rPr lang="he-IL" sz="1800" dirty="0">
                <a:solidFill>
                  <a:schemeClr val="bg1"/>
                </a:solidFill>
                <a:latin typeface="SBL Hebrew" pitchFamily="2" charset="-79"/>
                <a:cs typeface="SBL Hebrew" pitchFamily="2" charset="-79"/>
              </a:rPr>
              <a:t> </a:t>
            </a:r>
            <a:r>
              <a:rPr lang="he-IL" sz="1800" dirty="0" smtClean="0">
                <a:solidFill>
                  <a:schemeClr val="bg1"/>
                </a:solidFill>
                <a:latin typeface="SBL Hebrew" pitchFamily="2" charset="-79"/>
                <a:cs typeface="SBL Hebrew" pitchFamily="2" charset="-79"/>
              </a:rPr>
              <a:t>אֲשֶׁר֙ </a:t>
            </a:r>
            <a:r>
              <a:rPr lang="he-IL" sz="1800" dirty="0">
                <a:solidFill>
                  <a:schemeClr val="bg1"/>
                </a:solidFill>
                <a:latin typeface="SBL Hebrew" pitchFamily="2" charset="-79"/>
                <a:cs typeface="SBL Hebrew" pitchFamily="2" charset="-79"/>
              </a:rPr>
              <a:t>יִיטַ֣ב לְךָ֔ </a:t>
            </a:r>
            <a:r>
              <a:rPr lang="he-IL" sz="1800" dirty="0" smtClean="0">
                <a:solidFill>
                  <a:schemeClr val="bg1"/>
                </a:solidFill>
                <a:latin typeface="SBL Hebrew" pitchFamily="2" charset="-79"/>
                <a:cs typeface="SBL Hebrew" pitchFamily="2" charset="-79"/>
              </a:rPr>
              <a:t>וַאֲשֶׁ֥ר </a:t>
            </a:r>
            <a:r>
              <a:rPr lang="he-IL" sz="1800" dirty="0">
                <a:solidFill>
                  <a:schemeClr val="bg1"/>
                </a:solidFill>
                <a:latin typeface="SBL Hebrew" pitchFamily="2" charset="-79"/>
                <a:cs typeface="SBL Hebrew" pitchFamily="2" charset="-79"/>
              </a:rPr>
              <a:t>תִּרְבּ֖וּן מְאֹ֑ד </a:t>
            </a:r>
            <a:r>
              <a:rPr lang="he-IL" sz="1800" dirty="0" smtClean="0">
                <a:solidFill>
                  <a:schemeClr val="bg1"/>
                </a:solidFill>
                <a:latin typeface="SBL Hebrew" pitchFamily="2" charset="-79"/>
                <a:cs typeface="SBL Hebrew" pitchFamily="2" charset="-79"/>
              </a:rPr>
              <a:t>כַּאֲשֶׁר֩ </a:t>
            </a:r>
            <a:r>
              <a:rPr lang="he-IL" sz="1800" dirty="0">
                <a:solidFill>
                  <a:schemeClr val="bg1"/>
                </a:solidFill>
                <a:latin typeface="SBL Hebrew" pitchFamily="2" charset="-79"/>
                <a:cs typeface="SBL Hebrew" pitchFamily="2" charset="-79"/>
              </a:rPr>
              <a:t>דִּבֶּ֨ר יְהוָ֜ה אֱלֹהֵ֤י אֲבֹתֶ֙יךָ֙ לָ֔ךְ </a:t>
            </a:r>
          </a:p>
          <a:p>
            <a:pPr marL="0" indent="0" algn="r" defTabSz="457200" rtl="1">
              <a:buNone/>
              <a:tabLst>
                <a:tab pos="228600" algn="r"/>
                <a:tab pos="457200" algn="r"/>
                <a:tab pos="690563" algn="r"/>
                <a:tab pos="914400" algn="r"/>
                <a:tab pos="4114800" algn="r"/>
                <a:tab pos="8629650" algn="l"/>
              </a:tabLst>
            </a:pPr>
            <a:r>
              <a:rPr lang="he-IL" sz="1800" dirty="0">
                <a:solidFill>
                  <a:schemeClr val="bg1"/>
                </a:solidFill>
                <a:latin typeface="SBL Hebrew" pitchFamily="2" charset="-79"/>
                <a:cs typeface="SBL Hebrew" pitchFamily="2" charset="-79"/>
              </a:rPr>
              <a:t>		</a:t>
            </a:r>
            <a:r>
              <a:rPr lang="he-IL" sz="1800" dirty="0">
                <a:solidFill>
                  <a:srgbClr val="00B0F0"/>
                </a:solidFill>
                <a:latin typeface="SBL Hebrew" pitchFamily="2" charset="-79"/>
                <a:cs typeface="SBL Hebrew" pitchFamily="2" charset="-79"/>
              </a:rPr>
              <a:t>אֶ֛רֶץ זָבַ֥ת חָלָ֖ב וּדְבָֽשׁ</a:t>
            </a:r>
            <a:r>
              <a:rPr lang="he-IL" sz="1800" dirty="0">
                <a:solidFill>
                  <a:schemeClr val="bg1"/>
                </a:solidFill>
                <a:latin typeface="SBL Hebrew" pitchFamily="2" charset="-79"/>
                <a:cs typeface="SBL Hebrew" pitchFamily="2" charset="-79"/>
              </a:rPr>
              <a:t>׃ </a:t>
            </a:r>
          </a:p>
          <a:p>
            <a:pPr marL="0" indent="0" algn="r" defTabSz="457200" rtl="1">
              <a:buNone/>
              <a:tabLst>
                <a:tab pos="228600" algn="r"/>
                <a:tab pos="457200" algn="r"/>
                <a:tab pos="690563" algn="r"/>
                <a:tab pos="914400" algn="r"/>
                <a:tab pos="4114800" algn="r"/>
                <a:tab pos="8629650" algn="l"/>
              </a:tabLst>
            </a:pPr>
            <a:r>
              <a:rPr lang="he-IL" sz="1800" dirty="0" smtClean="0">
                <a:solidFill>
                  <a:srgbClr val="FF00FF"/>
                </a:solidFill>
                <a:latin typeface="SBL Hebrew" panose="02000000000000000000" pitchFamily="2" charset="-79"/>
                <a:cs typeface="SBL Hebrew" panose="02000000000000000000" pitchFamily="2" charset="-79"/>
              </a:rPr>
              <a:t>שְׁמַ֖ע</a:t>
            </a:r>
            <a:r>
              <a:rPr lang="he-IL" sz="1800" dirty="0" smtClean="0">
                <a:solidFill>
                  <a:schemeClr val="bg1"/>
                </a:solidFill>
                <a:latin typeface="SBL Hebrew" panose="02000000000000000000" pitchFamily="2" charset="-79"/>
                <a:cs typeface="SBL Hebrew" panose="02000000000000000000" pitchFamily="2" charset="-79"/>
              </a:rPr>
              <a:t> </a:t>
            </a:r>
            <a:r>
              <a:rPr lang="he-IL" sz="1800" dirty="0">
                <a:solidFill>
                  <a:schemeClr val="bg1"/>
                </a:solidFill>
                <a:latin typeface="SBL Hebrew" panose="02000000000000000000" pitchFamily="2" charset="-79"/>
                <a:cs typeface="SBL Hebrew" panose="02000000000000000000" pitchFamily="2" charset="-79"/>
              </a:rPr>
              <a:t>יִשְׂרָאֵ֑ל יְהוָ֥ה אֱלֹהֵ֖ינוּ יְהוָ֥ה ׀ אֶחָֽד׃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rgbClr val="FF00FF"/>
                </a:solidFill>
                <a:latin typeface="SBL Hebrew" panose="02000000000000000000" pitchFamily="2" charset="-79"/>
                <a:cs typeface="SBL Hebrew" panose="02000000000000000000" pitchFamily="2" charset="-79"/>
              </a:rPr>
              <a:t>וְאָ֣הַבְתָּ֔</a:t>
            </a:r>
            <a:r>
              <a:rPr lang="he-IL" sz="1800" dirty="0" smtClean="0">
                <a:solidFill>
                  <a:schemeClr val="bg1"/>
                </a:solidFill>
                <a:latin typeface="SBL Hebrew" panose="02000000000000000000" pitchFamily="2" charset="-79"/>
                <a:cs typeface="SBL Hebrew" panose="02000000000000000000" pitchFamily="2" charset="-79"/>
              </a:rPr>
              <a:t> </a:t>
            </a:r>
            <a:r>
              <a:rPr lang="he-IL" sz="1800" dirty="0">
                <a:solidFill>
                  <a:schemeClr val="bg1"/>
                </a:solidFill>
                <a:latin typeface="SBL Hebrew" panose="02000000000000000000" pitchFamily="2" charset="-79"/>
                <a:cs typeface="SBL Hebrew" panose="02000000000000000000" pitchFamily="2" charset="-79"/>
              </a:rPr>
              <a:t>אֵ֖ת יְהוָ֣ה אֱלֹהֶ֑יךָ </a:t>
            </a:r>
            <a:r>
              <a:rPr lang="he-IL" sz="1800" dirty="0" smtClean="0">
                <a:solidFill>
                  <a:schemeClr val="bg1"/>
                </a:solidFill>
                <a:latin typeface="SBL Hebrew" panose="02000000000000000000" pitchFamily="2" charset="-79"/>
                <a:cs typeface="SBL Hebrew" panose="02000000000000000000" pitchFamily="2" charset="-79"/>
              </a:rPr>
              <a:t>בְּכָל־לְבָבְךָ֥ </a:t>
            </a:r>
            <a:r>
              <a:rPr lang="he-IL" sz="1800" dirty="0">
                <a:solidFill>
                  <a:schemeClr val="bg1"/>
                </a:solidFill>
                <a:latin typeface="SBL Hebrew" panose="02000000000000000000" pitchFamily="2" charset="-79"/>
                <a:cs typeface="SBL Hebrew" panose="02000000000000000000" pitchFamily="2" charset="-79"/>
              </a:rPr>
              <a:t>וּבְכָל־נַפְשְׁךָ֖ וּבְכָל־מְאֹדֶֽךָ׃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en-US" sz="1800" dirty="0" smtClean="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וְהָי֞וּ </a:t>
            </a:r>
            <a:r>
              <a:rPr lang="he-IL" sz="1800" dirty="0">
                <a:solidFill>
                  <a:srgbClr val="FFC000"/>
                </a:solidFill>
                <a:latin typeface="SBL Hebrew" panose="02000000000000000000" pitchFamily="2" charset="-79"/>
                <a:cs typeface="SBL Hebrew" panose="02000000000000000000" pitchFamily="2" charset="-79"/>
              </a:rPr>
              <a:t>הַדְּבָרִ֣ים הָאֵ֗לֶּה </a:t>
            </a:r>
            <a:r>
              <a:rPr lang="he-IL" sz="1800" dirty="0">
                <a:solidFill>
                  <a:schemeClr val="bg1"/>
                </a:solidFill>
                <a:latin typeface="SBL Hebrew" panose="02000000000000000000" pitchFamily="2" charset="-79"/>
                <a:cs typeface="SBL Hebrew" panose="02000000000000000000" pitchFamily="2" charset="-79"/>
              </a:rPr>
              <a:t>אֲשֶׁ֨ר אָנֹכִ֧י </a:t>
            </a:r>
            <a:r>
              <a:rPr lang="he-IL" sz="1800" dirty="0">
                <a:solidFill>
                  <a:srgbClr val="FFC000"/>
                </a:solidFill>
                <a:latin typeface="SBL Hebrew" panose="02000000000000000000" pitchFamily="2" charset="-79"/>
                <a:cs typeface="SBL Hebrew" panose="02000000000000000000" pitchFamily="2" charset="-79"/>
              </a:rPr>
              <a:t>מְצַוְּךָ֛</a:t>
            </a:r>
            <a:r>
              <a:rPr lang="he-IL" sz="1800" dirty="0">
                <a:solidFill>
                  <a:schemeClr val="bg1"/>
                </a:solidFill>
                <a:latin typeface="SBL Hebrew" panose="02000000000000000000" pitchFamily="2" charset="-79"/>
                <a:cs typeface="SBL Hebrew" panose="02000000000000000000" pitchFamily="2" charset="-79"/>
              </a:rPr>
              <a:t> הַיּ֖וֹם עַל־לְבָבֶֽךָ׃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solidFill>
                  <a:srgbClr val="FF00FF"/>
                </a:solidFill>
                <a:latin typeface="SBL Hebrew" panose="02000000000000000000" pitchFamily="2" charset="-79"/>
                <a:cs typeface="SBL Hebrew" panose="02000000000000000000" pitchFamily="2" charset="-79"/>
              </a:rPr>
              <a:t>וְשִׁנַּנְתָּ֣ם</a:t>
            </a:r>
            <a:r>
              <a:rPr lang="he-IL" sz="1800" dirty="0">
                <a:solidFill>
                  <a:schemeClr val="bg1"/>
                </a:solidFill>
                <a:latin typeface="SBL Hebrew" panose="02000000000000000000" pitchFamily="2" charset="-79"/>
                <a:cs typeface="SBL Hebrew" panose="02000000000000000000" pitchFamily="2" charset="-79"/>
              </a:rPr>
              <a:t> לְבָנֶ֔יךָ </a:t>
            </a:r>
          </a:p>
          <a:p>
            <a:pPr marL="0" indent="0" algn="r" defTabSz="457200" rtl="1">
              <a:buNone/>
              <a:tabLst>
                <a:tab pos="228600" algn="r"/>
                <a:tab pos="457200" algn="r"/>
                <a:tab pos="690563" algn="r"/>
                <a:tab pos="914400" algn="r"/>
                <a:tab pos="4114800" algn="r"/>
                <a:tab pos="8629650" algn="l"/>
              </a:tabLst>
            </a:pPr>
            <a:r>
              <a:rPr lang="he-IL" sz="1800" dirty="0">
                <a:solidFill>
                  <a:srgbClr val="FF00FF"/>
                </a:solidFill>
                <a:latin typeface="SBL Hebrew" panose="02000000000000000000" pitchFamily="2" charset="-79"/>
                <a:cs typeface="SBL Hebrew" panose="02000000000000000000" pitchFamily="2" charset="-79"/>
              </a:rPr>
              <a:t>וְדִבַּרְתָּ֖</a:t>
            </a:r>
            <a:r>
              <a:rPr lang="he-IL" sz="1800" dirty="0">
                <a:solidFill>
                  <a:schemeClr val="bg1"/>
                </a:solidFill>
                <a:latin typeface="SBL Hebrew" panose="02000000000000000000" pitchFamily="2" charset="-79"/>
                <a:cs typeface="SBL Hebrew" panose="02000000000000000000" pitchFamily="2" charset="-79"/>
              </a:rPr>
              <a:t> בָּ֑ם בְּשִׁבְתְּךָ֤ בְּבֵיתֶ֙ךָ֙ וּבְלֶכְתְּךָ֣ בַדֶּ֔רֶךְ וּֽבְשָׁכְבְּךָ֖ וּבְקוּמֶֽךָ׃ </a:t>
            </a:r>
          </a:p>
          <a:p>
            <a:pPr marL="0" indent="0" algn="r" defTabSz="457200" rtl="1">
              <a:buNone/>
              <a:tabLst>
                <a:tab pos="228600" algn="r"/>
                <a:tab pos="457200" algn="r"/>
                <a:tab pos="690563" algn="r"/>
                <a:tab pos="914400" algn="r"/>
                <a:tab pos="4114800" algn="r"/>
                <a:tab pos="8629650" algn="l"/>
              </a:tabLst>
            </a:pPr>
            <a:r>
              <a:rPr lang="he-IL" sz="1800" dirty="0">
                <a:solidFill>
                  <a:srgbClr val="FF00FF"/>
                </a:solidFill>
                <a:latin typeface="SBL Hebrew" panose="02000000000000000000" pitchFamily="2" charset="-79"/>
                <a:cs typeface="SBL Hebrew" panose="02000000000000000000" pitchFamily="2" charset="-79"/>
              </a:rPr>
              <a:t>וּקְשַׁרְתָּ֥ם</a:t>
            </a:r>
            <a:r>
              <a:rPr lang="he-IL" sz="1800" dirty="0">
                <a:solidFill>
                  <a:schemeClr val="bg1"/>
                </a:solidFill>
                <a:latin typeface="SBL Hebrew" panose="02000000000000000000" pitchFamily="2" charset="-79"/>
                <a:cs typeface="SBL Hebrew" panose="02000000000000000000" pitchFamily="2" charset="-79"/>
              </a:rPr>
              <a:t> לְא֖וֹת עַל־יָדֶ֑ךָ </a:t>
            </a:r>
          </a:p>
          <a:p>
            <a:pPr marL="0" indent="0" algn="r" defTabSz="457200" rtl="1">
              <a:buNone/>
              <a:tabLst>
                <a:tab pos="228600" algn="r"/>
                <a:tab pos="457200" algn="r"/>
                <a:tab pos="690563" algn="r"/>
                <a:tab pos="914400"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וְהָי֥וּ לְטֹטָפֹ֖ת בֵּ֥ין עֵינֶֽיךָ׃ </a:t>
            </a:r>
          </a:p>
          <a:p>
            <a:pPr marL="0" indent="0" algn="r" defTabSz="457200" rtl="1">
              <a:buNone/>
              <a:tabLst>
                <a:tab pos="228600" algn="r"/>
                <a:tab pos="457200" algn="r"/>
                <a:tab pos="690563" algn="r"/>
                <a:tab pos="914400" algn="r"/>
                <a:tab pos="4114800" algn="r"/>
                <a:tab pos="8629650" algn="l"/>
              </a:tabLst>
            </a:pPr>
            <a:r>
              <a:rPr lang="he-IL" sz="1800" dirty="0">
                <a:solidFill>
                  <a:srgbClr val="FF00FF"/>
                </a:solidFill>
                <a:latin typeface="SBL Hebrew" panose="02000000000000000000" pitchFamily="2" charset="-79"/>
                <a:cs typeface="SBL Hebrew" panose="02000000000000000000" pitchFamily="2" charset="-79"/>
              </a:rPr>
              <a:t>וּכְתַבְתָּ֛ם</a:t>
            </a:r>
            <a:r>
              <a:rPr lang="he-IL" sz="1800" dirty="0">
                <a:solidFill>
                  <a:schemeClr val="bg1"/>
                </a:solidFill>
                <a:latin typeface="SBL Hebrew" panose="02000000000000000000" pitchFamily="2" charset="-79"/>
                <a:cs typeface="SBL Hebrew" panose="02000000000000000000" pitchFamily="2" charset="-79"/>
              </a:rPr>
              <a:t> עַל־מְזוּזֹ֥ת בֵּיתֶ֖ךָ וּבִשְׁעָרֶֽיךָ׃ </a:t>
            </a:r>
          </a:p>
          <a:p>
            <a:pPr marL="0" indent="0" algn="r" defTabSz="457200" rtl="1">
              <a:buNone/>
              <a:tabLst>
                <a:tab pos="228600" algn="r"/>
                <a:tab pos="457200" algn="r"/>
                <a:tab pos="690563" algn="r"/>
                <a:tab pos="914400" algn="r"/>
                <a:tab pos="4114800" algn="r"/>
                <a:tab pos="8629650" algn="l"/>
              </a:tabLst>
            </a:pPr>
            <a:endParaRPr lang="he-IL" sz="1800" dirty="0">
              <a:solidFill>
                <a:schemeClr val="bg1"/>
              </a:solidFill>
              <a:latin typeface="SBL Hebrew" panose="02000000000000000000" pitchFamily="2" charset="-79"/>
              <a:cs typeface="SBL Hebrew" panose="02000000000000000000" pitchFamily="2" charset="-79"/>
            </a:endParaRPr>
          </a:p>
        </p:txBody>
      </p:sp>
      <p:sp>
        <p:nvSpPr>
          <p:cNvPr id="5" name="TextBox 4"/>
          <p:cNvSpPr txBox="1"/>
          <p:nvPr/>
        </p:nvSpPr>
        <p:spPr>
          <a:xfrm>
            <a:off x="0" y="-1"/>
            <a:ext cx="1160254" cy="276999"/>
          </a:xfrm>
          <a:prstGeom prst="rect">
            <a:avLst/>
          </a:prstGeom>
          <a:noFill/>
        </p:spPr>
        <p:txBody>
          <a:bodyPr wrap="none" rtlCol="0">
            <a:spAutoFit/>
          </a:bodyPr>
          <a:lstStyle/>
          <a:p>
            <a:r>
              <a:rPr lang="en-US" sz="1200" dirty="0" smtClean="0">
                <a:solidFill>
                  <a:schemeClr val="bg1"/>
                </a:solidFill>
              </a:rPr>
              <a:t>Deuteronomy 6</a:t>
            </a:r>
            <a:endParaRPr lang="en-US" sz="1200" dirty="0">
              <a:solidFill>
                <a:schemeClr val="bg1"/>
              </a:solidFill>
            </a:endParaRPr>
          </a:p>
        </p:txBody>
      </p:sp>
      <p:sp>
        <p:nvSpPr>
          <p:cNvPr id="6" name="TextBox 5"/>
          <p:cNvSpPr txBox="1"/>
          <p:nvPr/>
        </p:nvSpPr>
        <p:spPr>
          <a:xfrm>
            <a:off x="8763000" y="413295"/>
            <a:ext cx="263214" cy="276999"/>
          </a:xfrm>
          <a:prstGeom prst="rect">
            <a:avLst/>
          </a:prstGeom>
          <a:noFill/>
        </p:spPr>
        <p:txBody>
          <a:bodyPr wrap="none" rtlCol="0">
            <a:spAutoFit/>
          </a:bodyPr>
          <a:lstStyle/>
          <a:p>
            <a:r>
              <a:rPr lang="en-US" sz="1200" dirty="0" smtClean="0">
                <a:solidFill>
                  <a:schemeClr val="bg1"/>
                </a:solidFill>
              </a:rPr>
              <a:t>1</a:t>
            </a:r>
            <a:endParaRPr lang="en-US" sz="1200" dirty="0">
              <a:solidFill>
                <a:schemeClr val="bg1"/>
              </a:solidFill>
            </a:endParaRPr>
          </a:p>
        </p:txBody>
      </p:sp>
      <p:sp>
        <p:nvSpPr>
          <p:cNvPr id="7" name="TextBox 6"/>
          <p:cNvSpPr txBox="1"/>
          <p:nvPr/>
        </p:nvSpPr>
        <p:spPr>
          <a:xfrm>
            <a:off x="8763000" y="1087820"/>
            <a:ext cx="263214" cy="276999"/>
          </a:xfrm>
          <a:prstGeom prst="rect">
            <a:avLst/>
          </a:prstGeom>
          <a:noFill/>
        </p:spPr>
        <p:txBody>
          <a:bodyPr wrap="none" rtlCol="0">
            <a:spAutoFit/>
          </a:bodyPr>
          <a:lstStyle/>
          <a:p>
            <a:r>
              <a:rPr lang="en-US" sz="1200" dirty="0" smtClean="0">
                <a:solidFill>
                  <a:schemeClr val="bg1"/>
                </a:solidFill>
              </a:rPr>
              <a:t>2</a:t>
            </a:r>
            <a:endParaRPr lang="en-US" sz="1200" dirty="0">
              <a:solidFill>
                <a:schemeClr val="bg1"/>
              </a:solidFill>
            </a:endParaRPr>
          </a:p>
        </p:txBody>
      </p:sp>
      <p:sp>
        <p:nvSpPr>
          <p:cNvPr id="8" name="TextBox 7"/>
          <p:cNvSpPr txBox="1"/>
          <p:nvPr/>
        </p:nvSpPr>
        <p:spPr>
          <a:xfrm>
            <a:off x="8763000" y="2091560"/>
            <a:ext cx="263214" cy="276999"/>
          </a:xfrm>
          <a:prstGeom prst="rect">
            <a:avLst/>
          </a:prstGeom>
          <a:noFill/>
        </p:spPr>
        <p:txBody>
          <a:bodyPr wrap="none" rtlCol="0">
            <a:spAutoFit/>
          </a:bodyPr>
          <a:lstStyle/>
          <a:p>
            <a:r>
              <a:rPr lang="en-US" sz="1200" dirty="0" smtClean="0">
                <a:solidFill>
                  <a:schemeClr val="bg1"/>
                </a:solidFill>
              </a:rPr>
              <a:t>3</a:t>
            </a:r>
            <a:endParaRPr lang="en-US" sz="1200" dirty="0">
              <a:solidFill>
                <a:schemeClr val="bg1"/>
              </a:solidFill>
            </a:endParaRPr>
          </a:p>
        </p:txBody>
      </p:sp>
      <p:sp>
        <p:nvSpPr>
          <p:cNvPr id="9" name="TextBox 8"/>
          <p:cNvSpPr txBox="1"/>
          <p:nvPr/>
        </p:nvSpPr>
        <p:spPr>
          <a:xfrm>
            <a:off x="8763000" y="3412323"/>
            <a:ext cx="263214" cy="276999"/>
          </a:xfrm>
          <a:prstGeom prst="rect">
            <a:avLst/>
          </a:prstGeom>
          <a:noFill/>
        </p:spPr>
        <p:txBody>
          <a:bodyPr wrap="none" rtlCol="0">
            <a:spAutoFit/>
          </a:bodyPr>
          <a:lstStyle/>
          <a:p>
            <a:r>
              <a:rPr lang="en-US" sz="1200" dirty="0">
                <a:solidFill>
                  <a:schemeClr val="bg1"/>
                </a:solidFill>
              </a:rPr>
              <a:t>5</a:t>
            </a:r>
          </a:p>
        </p:txBody>
      </p:sp>
      <p:sp>
        <p:nvSpPr>
          <p:cNvPr id="10" name="TextBox 9"/>
          <p:cNvSpPr txBox="1"/>
          <p:nvPr/>
        </p:nvSpPr>
        <p:spPr>
          <a:xfrm>
            <a:off x="8763000" y="3712780"/>
            <a:ext cx="263214" cy="276999"/>
          </a:xfrm>
          <a:prstGeom prst="rect">
            <a:avLst/>
          </a:prstGeom>
          <a:noFill/>
        </p:spPr>
        <p:txBody>
          <a:bodyPr wrap="none" rtlCol="0">
            <a:spAutoFit/>
          </a:bodyPr>
          <a:lstStyle/>
          <a:p>
            <a:r>
              <a:rPr lang="en-US" sz="1200" dirty="0" smtClean="0">
                <a:solidFill>
                  <a:schemeClr val="bg1"/>
                </a:solidFill>
              </a:rPr>
              <a:t>6</a:t>
            </a:r>
            <a:endParaRPr lang="en-US" sz="1200" dirty="0">
              <a:solidFill>
                <a:schemeClr val="bg1"/>
              </a:solidFill>
            </a:endParaRPr>
          </a:p>
        </p:txBody>
      </p:sp>
      <p:sp>
        <p:nvSpPr>
          <p:cNvPr id="17" name="TextBox 16"/>
          <p:cNvSpPr txBox="1"/>
          <p:nvPr/>
        </p:nvSpPr>
        <p:spPr>
          <a:xfrm>
            <a:off x="8763000" y="3048000"/>
            <a:ext cx="263214" cy="276999"/>
          </a:xfrm>
          <a:prstGeom prst="rect">
            <a:avLst/>
          </a:prstGeom>
          <a:noFill/>
        </p:spPr>
        <p:txBody>
          <a:bodyPr wrap="none" rtlCol="0">
            <a:spAutoFit/>
          </a:bodyPr>
          <a:lstStyle/>
          <a:p>
            <a:r>
              <a:rPr lang="en-US" sz="1200" dirty="0" smtClean="0">
                <a:solidFill>
                  <a:schemeClr val="bg1"/>
                </a:solidFill>
              </a:rPr>
              <a:t>4</a:t>
            </a:r>
            <a:endParaRPr lang="en-US" sz="1200" dirty="0">
              <a:solidFill>
                <a:schemeClr val="bg1"/>
              </a:solidFill>
            </a:endParaRPr>
          </a:p>
        </p:txBody>
      </p:sp>
      <p:sp>
        <p:nvSpPr>
          <p:cNvPr id="12" name="TextBox 11"/>
          <p:cNvSpPr txBox="1"/>
          <p:nvPr/>
        </p:nvSpPr>
        <p:spPr>
          <a:xfrm>
            <a:off x="8763000" y="4374554"/>
            <a:ext cx="263214" cy="276999"/>
          </a:xfrm>
          <a:prstGeom prst="rect">
            <a:avLst/>
          </a:prstGeom>
          <a:noFill/>
        </p:spPr>
        <p:txBody>
          <a:bodyPr wrap="none" rtlCol="0">
            <a:spAutoFit/>
          </a:bodyPr>
          <a:lstStyle/>
          <a:p>
            <a:r>
              <a:rPr lang="en-US" sz="1200" dirty="0" smtClean="0">
                <a:solidFill>
                  <a:schemeClr val="bg1"/>
                </a:solidFill>
              </a:rPr>
              <a:t>7</a:t>
            </a:r>
            <a:endParaRPr lang="en-US" sz="1200" dirty="0">
              <a:solidFill>
                <a:schemeClr val="bg1"/>
              </a:solidFill>
            </a:endParaRPr>
          </a:p>
        </p:txBody>
      </p:sp>
      <p:sp>
        <p:nvSpPr>
          <p:cNvPr id="13" name="TextBox 12"/>
          <p:cNvSpPr txBox="1"/>
          <p:nvPr/>
        </p:nvSpPr>
        <p:spPr>
          <a:xfrm>
            <a:off x="8763000" y="4703380"/>
            <a:ext cx="263214" cy="276999"/>
          </a:xfrm>
          <a:prstGeom prst="rect">
            <a:avLst/>
          </a:prstGeom>
          <a:noFill/>
        </p:spPr>
        <p:txBody>
          <a:bodyPr wrap="none" rtlCol="0">
            <a:spAutoFit/>
          </a:bodyPr>
          <a:lstStyle/>
          <a:p>
            <a:r>
              <a:rPr lang="en-US" sz="1200" dirty="0" smtClean="0">
                <a:solidFill>
                  <a:schemeClr val="bg1"/>
                </a:solidFill>
              </a:rPr>
              <a:t>8</a:t>
            </a:r>
            <a:endParaRPr lang="en-US" sz="1200" dirty="0">
              <a:solidFill>
                <a:schemeClr val="bg1"/>
              </a:solidFill>
            </a:endParaRPr>
          </a:p>
        </p:txBody>
      </p:sp>
      <p:sp>
        <p:nvSpPr>
          <p:cNvPr id="19" name="TextBox 18"/>
          <p:cNvSpPr txBox="1"/>
          <p:nvPr/>
        </p:nvSpPr>
        <p:spPr>
          <a:xfrm>
            <a:off x="8763000" y="5350789"/>
            <a:ext cx="263214" cy="276999"/>
          </a:xfrm>
          <a:prstGeom prst="rect">
            <a:avLst/>
          </a:prstGeom>
          <a:noFill/>
        </p:spPr>
        <p:txBody>
          <a:bodyPr wrap="none" rtlCol="0">
            <a:spAutoFit/>
          </a:bodyPr>
          <a:lstStyle/>
          <a:p>
            <a:r>
              <a:rPr lang="en-US" sz="1200" dirty="0" smtClean="0">
                <a:solidFill>
                  <a:schemeClr val="bg1"/>
                </a:solidFill>
              </a:rPr>
              <a:t>9</a:t>
            </a:r>
            <a:endParaRPr lang="en-US" sz="1200" dirty="0">
              <a:solidFill>
                <a:schemeClr val="bg1"/>
              </a:solidFill>
            </a:endParaRPr>
          </a:p>
        </p:txBody>
      </p:sp>
      <p:sp>
        <p:nvSpPr>
          <p:cNvPr id="3" name="TextBox 2"/>
          <p:cNvSpPr txBox="1"/>
          <p:nvPr/>
        </p:nvSpPr>
        <p:spPr>
          <a:xfrm>
            <a:off x="138337" y="487656"/>
            <a:ext cx="1766663" cy="1323439"/>
          </a:xfrm>
          <a:prstGeom prst="rect">
            <a:avLst/>
          </a:prstGeom>
          <a:noFill/>
          <a:ln>
            <a:solidFill>
              <a:schemeClr val="bg1">
                <a:lumMod val="50000"/>
              </a:schemeClr>
            </a:solidFill>
          </a:ln>
        </p:spPr>
        <p:txBody>
          <a:bodyPr wrap="square" rtlCol="0">
            <a:spAutoFit/>
          </a:bodyPr>
          <a:lstStyle/>
          <a:p>
            <a:r>
              <a:rPr lang="en-US" sz="1000" dirty="0" smtClean="0">
                <a:solidFill>
                  <a:schemeClr val="bg1"/>
                </a:solidFill>
              </a:rPr>
              <a:t>Egypt, Us, </a:t>
            </a:r>
            <a:r>
              <a:rPr lang="en-US" sz="1000" dirty="0" err="1" smtClean="0">
                <a:solidFill>
                  <a:schemeClr val="bg1"/>
                </a:solidFill>
              </a:rPr>
              <a:t>Caanan</a:t>
            </a:r>
            <a:endParaRPr lang="en-US" sz="1000" dirty="0" smtClean="0">
              <a:solidFill>
                <a:schemeClr val="bg1"/>
              </a:solidFill>
            </a:endParaRPr>
          </a:p>
          <a:p>
            <a:r>
              <a:rPr lang="en-US" sz="1000" dirty="0" smtClean="0">
                <a:solidFill>
                  <a:schemeClr val="bg1"/>
                </a:solidFill>
              </a:rPr>
              <a:t>Lands</a:t>
            </a:r>
          </a:p>
          <a:p>
            <a:r>
              <a:rPr lang="en-US" sz="1000" dirty="0" smtClean="0">
                <a:solidFill>
                  <a:schemeClr val="bg1"/>
                </a:solidFill>
              </a:rPr>
              <a:t>God(s)</a:t>
            </a:r>
          </a:p>
          <a:p>
            <a:r>
              <a:rPr lang="en-US" sz="1000" dirty="0" smtClean="0">
                <a:solidFill>
                  <a:schemeClr val="bg1"/>
                </a:solidFill>
              </a:rPr>
              <a:t>God’s instructions</a:t>
            </a:r>
          </a:p>
          <a:p>
            <a:r>
              <a:rPr lang="en-US" sz="1000" dirty="0" smtClean="0">
                <a:solidFill>
                  <a:schemeClr val="bg1"/>
                </a:solidFill>
              </a:rPr>
              <a:t>Our responsibility</a:t>
            </a:r>
          </a:p>
          <a:p>
            <a:r>
              <a:rPr lang="en-US" sz="1000" dirty="0" smtClean="0">
                <a:solidFill>
                  <a:schemeClr val="bg1"/>
                </a:solidFill>
              </a:rPr>
              <a:t>Next Generation(s)</a:t>
            </a:r>
          </a:p>
          <a:p>
            <a:r>
              <a:rPr lang="en-US" sz="1000" dirty="0" smtClean="0">
                <a:solidFill>
                  <a:schemeClr val="bg1"/>
                </a:solidFill>
              </a:rPr>
              <a:t>Life or Death</a:t>
            </a:r>
          </a:p>
          <a:p>
            <a:r>
              <a:rPr lang="en-US" sz="1000" dirty="0" smtClean="0">
                <a:solidFill>
                  <a:schemeClr val="bg1"/>
                </a:solidFill>
              </a:rPr>
              <a:t>Distinct identity</a:t>
            </a:r>
            <a:endParaRPr lang="en-CA" sz="1000" dirty="0">
              <a:solidFill>
                <a:schemeClr val="bg1"/>
              </a:solidFill>
            </a:endParaRPr>
          </a:p>
        </p:txBody>
      </p:sp>
    </p:spTree>
    <p:extLst>
      <p:ext uri="{BB962C8B-B14F-4D97-AF65-F5344CB8AC3E}">
        <p14:creationId xmlns:p14="http://schemas.microsoft.com/office/powerpoint/2010/main" val="3096964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ontent Placeholder 2"/>
          <p:cNvSpPr txBox="1">
            <a:spLocks/>
          </p:cNvSpPr>
          <p:nvPr/>
        </p:nvSpPr>
        <p:spPr>
          <a:xfrm>
            <a:off x="1066800" y="381000"/>
            <a:ext cx="7772400" cy="6477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וְהָיָ֞ה </a:t>
            </a: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a:t>
            </a: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כִּ֥י </a:t>
            </a:r>
            <a:r>
              <a:rPr lang="he-IL" sz="1800" dirty="0">
                <a:solidFill>
                  <a:schemeClr val="bg1"/>
                </a:solidFill>
                <a:latin typeface="SBL Hebrew" panose="02000000000000000000" pitchFamily="2" charset="-79"/>
                <a:cs typeface="SBL Hebrew" panose="02000000000000000000" pitchFamily="2" charset="-79"/>
              </a:rPr>
              <a:t>יְבִיאֲךָ֣ ׀ יְהוָ֣ה אֱלֹהֶ֗יךָ </a:t>
            </a:r>
            <a:r>
              <a:rPr lang="he-IL" sz="1800" dirty="0">
                <a:solidFill>
                  <a:srgbClr val="00B0F0"/>
                </a:solidFill>
                <a:latin typeface="SBL Hebrew" panose="02000000000000000000" pitchFamily="2" charset="-79"/>
                <a:cs typeface="SBL Hebrew" panose="02000000000000000000" pitchFamily="2" charset="-79"/>
              </a:rPr>
              <a:t>אֶל־הָאָ֜רֶץ אֲשֶׁ֨ר נִשְׁבַּ֧ע לַאֲבֹתֶ֛יךָ לְאַבְרָהָ֛ם לְיִצְחָ֥ק וּֽלְיַעֲקֹ֖ב לָ֣תֶת לָ֑ךְ </a:t>
            </a:r>
            <a:endParaRPr lang="he-IL" sz="1800" dirty="0" smtClean="0">
              <a:solidFill>
                <a:srgbClr val="00B0F0"/>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a:t>
            </a: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rgbClr val="00B0F0"/>
                </a:solidFill>
                <a:latin typeface="SBL Hebrew" panose="02000000000000000000" pitchFamily="2" charset="-79"/>
                <a:cs typeface="SBL Hebrew" panose="02000000000000000000" pitchFamily="2" charset="-79"/>
              </a:rPr>
              <a:t>עָרִ֛ים </a:t>
            </a:r>
            <a:r>
              <a:rPr lang="he-IL" sz="1800" dirty="0">
                <a:solidFill>
                  <a:srgbClr val="00B0F0"/>
                </a:solidFill>
                <a:latin typeface="SBL Hebrew" panose="02000000000000000000" pitchFamily="2" charset="-79"/>
                <a:cs typeface="SBL Hebrew" panose="02000000000000000000" pitchFamily="2" charset="-79"/>
              </a:rPr>
              <a:t>גְּדֹלֹ֥ת וְטֹבֹ֖ת אֲשֶׁ֥ר לֹא־בָנִֽיתָ</a:t>
            </a:r>
            <a:r>
              <a:rPr lang="he-IL" sz="1800" dirty="0">
                <a:solidFill>
                  <a:schemeClr val="bg1"/>
                </a:solidFill>
                <a:latin typeface="SBL Hebrew" panose="02000000000000000000" pitchFamily="2" charset="-79"/>
                <a:cs typeface="SBL Hebrew" panose="02000000000000000000" pitchFamily="2" charset="-79"/>
              </a:rPr>
              <a:t>׃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a:t>
            </a:r>
            <a:r>
              <a:rPr lang="he-IL" sz="1800" dirty="0" smtClean="0">
                <a:solidFill>
                  <a:srgbClr val="00B0F0"/>
                </a:solidFill>
                <a:latin typeface="SBL Hebrew" panose="02000000000000000000" pitchFamily="2" charset="-79"/>
                <a:cs typeface="SBL Hebrew" panose="02000000000000000000" pitchFamily="2" charset="-79"/>
              </a:rPr>
              <a:t>וּבָ֨תִּ֜ים </a:t>
            </a:r>
            <a:r>
              <a:rPr lang="he-IL" sz="1800" dirty="0">
                <a:solidFill>
                  <a:srgbClr val="00B0F0"/>
                </a:solidFill>
                <a:latin typeface="SBL Hebrew" panose="02000000000000000000" pitchFamily="2" charset="-79"/>
                <a:cs typeface="SBL Hebrew" panose="02000000000000000000" pitchFamily="2" charset="-79"/>
              </a:rPr>
              <a:t>מְלֵאִ֣ים כָּל־טוּב֮ אֲשֶׁ֣ר לֹא־מִלֵּאתָ֒ </a:t>
            </a:r>
            <a:endParaRPr lang="he-IL" sz="1800" dirty="0" smtClean="0">
              <a:solidFill>
                <a:srgbClr val="00B0F0"/>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a:t>
            </a: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rgbClr val="00B0F0"/>
                </a:solidFill>
                <a:latin typeface="SBL Hebrew" panose="02000000000000000000" pitchFamily="2" charset="-79"/>
                <a:cs typeface="SBL Hebrew" panose="02000000000000000000" pitchFamily="2" charset="-79"/>
              </a:rPr>
              <a:t>וּבֹרֹ֤ת </a:t>
            </a:r>
            <a:r>
              <a:rPr lang="he-IL" sz="1800" dirty="0">
                <a:solidFill>
                  <a:srgbClr val="00B0F0"/>
                </a:solidFill>
                <a:latin typeface="SBL Hebrew" panose="02000000000000000000" pitchFamily="2" charset="-79"/>
                <a:cs typeface="SBL Hebrew" panose="02000000000000000000" pitchFamily="2" charset="-79"/>
              </a:rPr>
              <a:t>חֲצוּבִים֙ אֲשֶׁ֣ר לֹא־חָצַ֔בְתָּ </a:t>
            </a:r>
            <a:endParaRPr lang="he-IL" sz="1800" dirty="0" smtClean="0">
              <a:solidFill>
                <a:srgbClr val="00B0F0"/>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a:t>
            </a: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rgbClr val="00B0F0"/>
                </a:solidFill>
                <a:latin typeface="SBL Hebrew" panose="02000000000000000000" pitchFamily="2" charset="-79"/>
                <a:cs typeface="SBL Hebrew" panose="02000000000000000000" pitchFamily="2" charset="-79"/>
              </a:rPr>
              <a:t>כְּרָמִ֥ים </a:t>
            </a:r>
            <a:r>
              <a:rPr lang="he-IL" sz="1800" dirty="0">
                <a:solidFill>
                  <a:srgbClr val="00B0F0"/>
                </a:solidFill>
                <a:latin typeface="SBL Hebrew" panose="02000000000000000000" pitchFamily="2" charset="-79"/>
                <a:cs typeface="SBL Hebrew" panose="02000000000000000000" pitchFamily="2" charset="-79"/>
              </a:rPr>
              <a:t>וְזֵיתִ֖ים אֲשֶׁ֣ר לֹא־נָטָ֑עְתָּ </a:t>
            </a:r>
            <a:endParaRPr lang="he-IL" sz="1800" dirty="0" smtClean="0">
              <a:solidFill>
                <a:srgbClr val="00B0F0"/>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וְאָכַלְתָּ֖ </a:t>
            </a: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וְשָׂבָֽעְתָּ</a:t>
            </a:r>
            <a:r>
              <a:rPr lang="he-IL" sz="1800" dirty="0">
                <a:solidFill>
                  <a:schemeClr val="bg1"/>
                </a:solidFill>
                <a:latin typeface="SBL Hebrew" panose="02000000000000000000" pitchFamily="2" charset="-79"/>
                <a:cs typeface="SBL Hebrew" panose="02000000000000000000" pitchFamily="2" charset="-79"/>
              </a:rPr>
              <a:t>׃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solidFill>
                  <a:srgbClr val="FF00FF"/>
                </a:solidFill>
                <a:latin typeface="SBL Hebrew" panose="02000000000000000000" pitchFamily="2" charset="-79"/>
                <a:cs typeface="SBL Hebrew" panose="02000000000000000000" pitchFamily="2" charset="-79"/>
              </a:rPr>
              <a:t>הִשָּׁ֣מֶר</a:t>
            </a:r>
            <a:r>
              <a:rPr lang="he-IL" sz="1800" dirty="0">
                <a:solidFill>
                  <a:schemeClr val="bg1"/>
                </a:solidFill>
                <a:latin typeface="SBL Hebrew" panose="02000000000000000000" pitchFamily="2" charset="-79"/>
                <a:cs typeface="SBL Hebrew" panose="02000000000000000000" pitchFamily="2" charset="-79"/>
              </a:rPr>
              <a:t> לְךָ֔ </a:t>
            </a: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פֶּן־תִּשְׁכַּ֖ח </a:t>
            </a:r>
            <a:r>
              <a:rPr lang="he-IL" sz="1800" dirty="0">
                <a:solidFill>
                  <a:schemeClr val="bg1"/>
                </a:solidFill>
                <a:latin typeface="SBL Hebrew" panose="02000000000000000000" pitchFamily="2" charset="-79"/>
                <a:cs typeface="SBL Hebrew" panose="02000000000000000000" pitchFamily="2" charset="-79"/>
              </a:rPr>
              <a:t>אֶת־יְהוָ֑ה אֲשֶׁ֧ר הוֹצִֽיאֲךָ֛ </a:t>
            </a:r>
            <a:r>
              <a:rPr lang="he-IL" sz="1800" dirty="0">
                <a:solidFill>
                  <a:srgbClr val="008000"/>
                </a:solidFill>
                <a:latin typeface="SBL Hebrew" panose="02000000000000000000" pitchFamily="2" charset="-79"/>
                <a:cs typeface="SBL Hebrew" panose="02000000000000000000" pitchFamily="2" charset="-79"/>
              </a:rPr>
              <a:t>מֵאֶ֥רֶץ מִצְרַ֖יִם מִבֵּ֥ית עֲבָדִֽים</a:t>
            </a:r>
            <a:r>
              <a:rPr lang="he-IL" sz="1800" dirty="0">
                <a:solidFill>
                  <a:schemeClr val="bg1"/>
                </a:solidFill>
                <a:latin typeface="SBL Hebrew" panose="02000000000000000000" pitchFamily="2" charset="-79"/>
                <a:cs typeface="SBL Hebrew" panose="02000000000000000000" pitchFamily="2" charset="-79"/>
              </a:rPr>
              <a:t>׃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אֶת־יְהוָ֧ה </a:t>
            </a:r>
            <a:r>
              <a:rPr lang="he-IL" sz="1800" dirty="0">
                <a:solidFill>
                  <a:schemeClr val="bg1"/>
                </a:solidFill>
                <a:latin typeface="SBL Hebrew" panose="02000000000000000000" pitchFamily="2" charset="-79"/>
                <a:cs typeface="SBL Hebrew" panose="02000000000000000000" pitchFamily="2" charset="-79"/>
              </a:rPr>
              <a:t>אֱלֹהֶ֛יךָ </a:t>
            </a:r>
            <a:r>
              <a:rPr lang="he-IL" sz="1800" dirty="0">
                <a:solidFill>
                  <a:srgbClr val="FF0000"/>
                </a:solidFill>
                <a:latin typeface="SBL Hebrew" panose="02000000000000000000" pitchFamily="2" charset="-79"/>
                <a:cs typeface="SBL Hebrew" panose="02000000000000000000" pitchFamily="2" charset="-79"/>
              </a:rPr>
              <a:t>תִּירָ֖א </a:t>
            </a:r>
            <a:endParaRPr lang="he-IL" sz="1800" dirty="0" smtClean="0">
              <a:solidFill>
                <a:srgbClr val="FF0000"/>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וְאֹת֣וֹ </a:t>
            </a:r>
            <a:r>
              <a:rPr lang="he-IL" sz="1800" dirty="0">
                <a:solidFill>
                  <a:srgbClr val="FF00FF"/>
                </a:solidFill>
                <a:latin typeface="SBL Hebrew" panose="02000000000000000000" pitchFamily="2" charset="-79"/>
                <a:cs typeface="SBL Hebrew" panose="02000000000000000000" pitchFamily="2" charset="-79"/>
              </a:rPr>
              <a:t>תַעֲבֹ֑ד </a:t>
            </a:r>
            <a:endParaRPr lang="he-IL" sz="1800" dirty="0" smtClean="0">
              <a:solidFill>
                <a:srgbClr val="FF00FF"/>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וּבִשְׁמ֖וֹ </a:t>
            </a:r>
            <a:r>
              <a:rPr lang="he-IL" sz="1800" dirty="0">
                <a:solidFill>
                  <a:srgbClr val="FF00FF"/>
                </a:solidFill>
                <a:latin typeface="SBL Hebrew" panose="02000000000000000000" pitchFamily="2" charset="-79"/>
                <a:cs typeface="SBL Hebrew" panose="02000000000000000000" pitchFamily="2" charset="-79"/>
              </a:rPr>
              <a:t>תִּשָּׁבֵֽעַ</a:t>
            </a:r>
            <a:r>
              <a:rPr lang="he-IL" sz="1800" dirty="0">
                <a:solidFill>
                  <a:schemeClr val="bg1"/>
                </a:solidFill>
                <a:latin typeface="SBL Hebrew" panose="02000000000000000000" pitchFamily="2" charset="-79"/>
                <a:cs typeface="SBL Hebrew" panose="02000000000000000000" pitchFamily="2" charset="-79"/>
              </a:rPr>
              <a:t>׃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a:t>
            </a:r>
            <a:r>
              <a:rPr lang="he-IL" sz="1800" dirty="0" smtClean="0">
                <a:solidFill>
                  <a:srgbClr val="FF00FF"/>
                </a:solidFill>
                <a:latin typeface="SBL Hebrew" panose="02000000000000000000" pitchFamily="2" charset="-79"/>
                <a:cs typeface="SBL Hebrew" panose="02000000000000000000" pitchFamily="2" charset="-79"/>
              </a:rPr>
              <a:t>לֹ֣א </a:t>
            </a:r>
            <a:r>
              <a:rPr lang="he-IL" sz="1800" dirty="0">
                <a:solidFill>
                  <a:srgbClr val="FF00FF"/>
                </a:solidFill>
                <a:latin typeface="SBL Hebrew" panose="02000000000000000000" pitchFamily="2" charset="-79"/>
                <a:cs typeface="SBL Hebrew" panose="02000000000000000000" pitchFamily="2" charset="-79"/>
              </a:rPr>
              <a:t>תֵֽלְכ֔וּן </a:t>
            </a:r>
            <a:r>
              <a:rPr lang="he-IL" sz="1800" dirty="0">
                <a:solidFill>
                  <a:schemeClr val="bg1"/>
                </a:solidFill>
                <a:latin typeface="SBL Hebrew" panose="02000000000000000000" pitchFamily="2" charset="-79"/>
                <a:cs typeface="SBL Hebrew" panose="02000000000000000000" pitchFamily="2" charset="-79"/>
              </a:rPr>
              <a:t>אַחֲרֵ֖י אֱלֹהִ֣ים אֲחֵרִ֑ים מֵאֱלֹהֵי֙ </a:t>
            </a:r>
            <a:r>
              <a:rPr lang="he-IL" sz="1800" dirty="0">
                <a:solidFill>
                  <a:srgbClr val="00B0F0"/>
                </a:solidFill>
                <a:latin typeface="SBL Hebrew" panose="02000000000000000000" pitchFamily="2" charset="-79"/>
                <a:cs typeface="SBL Hebrew" panose="02000000000000000000" pitchFamily="2" charset="-79"/>
              </a:rPr>
              <a:t>הָֽעַמִּ֔ים אֲשֶׁ֖ר סְבִיבוֹתֵיכֶֽם</a:t>
            </a:r>
            <a:r>
              <a:rPr lang="he-IL" sz="1800" dirty="0">
                <a:solidFill>
                  <a:schemeClr val="bg1"/>
                </a:solidFill>
                <a:latin typeface="SBL Hebrew" panose="02000000000000000000" pitchFamily="2" charset="-79"/>
                <a:cs typeface="SBL Hebrew" panose="02000000000000000000" pitchFamily="2" charset="-79"/>
              </a:rPr>
              <a:t>׃ </a:t>
            </a:r>
            <a:endParaRPr lang="en-US"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כִּ֣י </a:t>
            </a:r>
            <a:r>
              <a:rPr lang="he-IL" sz="1800" dirty="0">
                <a:solidFill>
                  <a:schemeClr val="bg1"/>
                </a:solidFill>
                <a:latin typeface="SBL Hebrew" panose="02000000000000000000" pitchFamily="2" charset="-79"/>
                <a:cs typeface="SBL Hebrew" panose="02000000000000000000" pitchFamily="2" charset="-79"/>
              </a:rPr>
              <a:t>אֵ֥ל קַנָּ֛א יְהוָ֥ה אֱלֹהֶ֖יךָ בְּקִרְבֶּ֑ךָ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פֶּן־יֶ֠חֱרֶה </a:t>
            </a:r>
            <a:r>
              <a:rPr lang="he-IL" sz="1800" dirty="0">
                <a:solidFill>
                  <a:schemeClr val="bg1"/>
                </a:solidFill>
                <a:latin typeface="SBL Hebrew" panose="02000000000000000000" pitchFamily="2" charset="-79"/>
                <a:cs typeface="SBL Hebrew" panose="02000000000000000000" pitchFamily="2" charset="-79"/>
              </a:rPr>
              <a:t>אַף־יְהוָ֤ה אֱלֹהֶ֙יךָ֙ בָּ֔ךְ </a:t>
            </a:r>
            <a:endParaRPr lang="he-IL"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a:solidFill>
                  <a:schemeClr val="bg1"/>
                </a:solidFill>
                <a:latin typeface="SBL Hebrew" panose="02000000000000000000" pitchFamily="2" charset="-79"/>
                <a:cs typeface="SBL Hebrew" panose="02000000000000000000" pitchFamily="2" charset="-79"/>
              </a:rPr>
              <a:t>	</a:t>
            </a:r>
            <a:r>
              <a:rPr lang="he-IL" sz="1800" dirty="0" smtClean="0">
                <a:solidFill>
                  <a:schemeClr val="bg1"/>
                </a:solidFill>
                <a:latin typeface="SBL Hebrew" panose="02000000000000000000" pitchFamily="2" charset="-79"/>
                <a:cs typeface="SBL Hebrew" panose="02000000000000000000" pitchFamily="2" charset="-79"/>
              </a:rPr>
              <a:t>וְהִשְׁמִ֣ידְךָ֔ </a:t>
            </a:r>
            <a:r>
              <a:rPr lang="he-IL" sz="1800" dirty="0">
                <a:solidFill>
                  <a:schemeClr val="bg1"/>
                </a:solidFill>
                <a:latin typeface="SBL Hebrew" panose="02000000000000000000" pitchFamily="2" charset="-79"/>
                <a:cs typeface="SBL Hebrew" panose="02000000000000000000" pitchFamily="2" charset="-79"/>
              </a:rPr>
              <a:t>מֵעַ֖ל פְּנֵ֥י הָאֲדָמָֽה׃ </a:t>
            </a:r>
            <a:endParaRPr lang="en-US"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a:t>
            </a:r>
            <a:r>
              <a:rPr lang="he-IL" sz="1800" dirty="0" smtClean="0">
                <a:solidFill>
                  <a:srgbClr val="FF00FF"/>
                </a:solidFill>
                <a:latin typeface="SBL Hebrew" panose="02000000000000000000" pitchFamily="2" charset="-79"/>
                <a:cs typeface="SBL Hebrew" panose="02000000000000000000" pitchFamily="2" charset="-79"/>
              </a:rPr>
              <a:t>לֹ֣א </a:t>
            </a:r>
            <a:r>
              <a:rPr lang="he-IL" sz="1800" dirty="0">
                <a:solidFill>
                  <a:srgbClr val="FF00FF"/>
                </a:solidFill>
                <a:latin typeface="SBL Hebrew" panose="02000000000000000000" pitchFamily="2" charset="-79"/>
                <a:cs typeface="SBL Hebrew" panose="02000000000000000000" pitchFamily="2" charset="-79"/>
              </a:rPr>
              <a:t>תְנַסּ֔וּ </a:t>
            </a:r>
            <a:r>
              <a:rPr lang="he-IL" sz="1800" dirty="0">
                <a:solidFill>
                  <a:schemeClr val="bg1"/>
                </a:solidFill>
                <a:latin typeface="SBL Hebrew" panose="02000000000000000000" pitchFamily="2" charset="-79"/>
                <a:cs typeface="SBL Hebrew" panose="02000000000000000000" pitchFamily="2" charset="-79"/>
              </a:rPr>
              <a:t>אֶת־יְהוָ֖ה אֱלֹהֵיכֶ֑ם כַּאֲשֶׁ֥ר נִסִּיתֶ֖ם בַּמַּסָּֽה׃ </a:t>
            </a:r>
            <a:endParaRPr lang="en-US" sz="1800" dirty="0" smtClean="0">
              <a:solidFill>
                <a:schemeClr val="bg1"/>
              </a:solidFill>
              <a:latin typeface="SBL Hebrew" panose="02000000000000000000" pitchFamily="2" charset="-79"/>
              <a:cs typeface="SBL Hebrew" panose="02000000000000000000" pitchFamily="2" charset="-79"/>
            </a:endParaRPr>
          </a:p>
          <a:p>
            <a:pPr marL="0" indent="0" algn="r" defTabSz="457200" rtl="1">
              <a:buNone/>
              <a:tabLst>
                <a:tab pos="228600" algn="r"/>
                <a:tab pos="457200" algn="r"/>
                <a:tab pos="690563" algn="r"/>
                <a:tab pos="914400" algn="r"/>
                <a:tab pos="4114800" algn="r"/>
                <a:tab pos="8629650" algn="l"/>
              </a:tabLst>
            </a:pPr>
            <a:r>
              <a:rPr lang="he-IL" sz="1800" dirty="0" smtClean="0">
                <a:solidFill>
                  <a:schemeClr val="bg1"/>
                </a:solidFill>
                <a:latin typeface="SBL Hebrew" panose="02000000000000000000" pitchFamily="2" charset="-79"/>
                <a:cs typeface="SBL Hebrew" panose="02000000000000000000" pitchFamily="2" charset="-79"/>
              </a:rPr>
              <a:t>	</a:t>
            </a:r>
            <a:r>
              <a:rPr lang="he-IL" sz="1800" dirty="0" smtClean="0">
                <a:solidFill>
                  <a:srgbClr val="FF00FF"/>
                </a:solidFill>
                <a:latin typeface="SBL Hebrew" panose="02000000000000000000" pitchFamily="2" charset="-79"/>
                <a:cs typeface="SBL Hebrew" panose="02000000000000000000" pitchFamily="2" charset="-79"/>
              </a:rPr>
              <a:t>שָׁמ֣וֹר </a:t>
            </a:r>
            <a:r>
              <a:rPr lang="he-IL" sz="1800" dirty="0">
                <a:solidFill>
                  <a:srgbClr val="FF00FF"/>
                </a:solidFill>
                <a:latin typeface="SBL Hebrew" panose="02000000000000000000" pitchFamily="2" charset="-79"/>
                <a:cs typeface="SBL Hebrew" panose="02000000000000000000" pitchFamily="2" charset="-79"/>
              </a:rPr>
              <a:t>תִּשְׁמְר֔וּן </a:t>
            </a:r>
            <a:r>
              <a:rPr lang="he-IL" sz="1800" dirty="0">
                <a:solidFill>
                  <a:schemeClr val="bg1"/>
                </a:solidFill>
                <a:latin typeface="SBL Hebrew" panose="02000000000000000000" pitchFamily="2" charset="-79"/>
                <a:cs typeface="SBL Hebrew" panose="02000000000000000000" pitchFamily="2" charset="-79"/>
              </a:rPr>
              <a:t>אֶת־</a:t>
            </a:r>
            <a:r>
              <a:rPr lang="he-IL" sz="1800" dirty="0">
                <a:solidFill>
                  <a:srgbClr val="FFC000"/>
                </a:solidFill>
                <a:latin typeface="SBL Hebrew" panose="02000000000000000000" pitchFamily="2" charset="-79"/>
                <a:cs typeface="SBL Hebrew" panose="02000000000000000000" pitchFamily="2" charset="-79"/>
              </a:rPr>
              <a:t>מִצְוֺ֖ת</a:t>
            </a:r>
            <a:r>
              <a:rPr lang="he-IL" sz="1800" dirty="0">
                <a:solidFill>
                  <a:schemeClr val="bg1"/>
                </a:solidFill>
                <a:latin typeface="SBL Hebrew" panose="02000000000000000000" pitchFamily="2" charset="-79"/>
                <a:cs typeface="SBL Hebrew" panose="02000000000000000000" pitchFamily="2" charset="-79"/>
              </a:rPr>
              <a:t> יְהוָ֣ה אֱלֹהֵיכֶ֑ם </a:t>
            </a:r>
            <a:r>
              <a:rPr lang="he-IL" sz="1800" dirty="0">
                <a:solidFill>
                  <a:srgbClr val="FFC000"/>
                </a:solidFill>
                <a:latin typeface="SBL Hebrew" panose="02000000000000000000" pitchFamily="2" charset="-79"/>
                <a:cs typeface="SBL Hebrew" panose="02000000000000000000" pitchFamily="2" charset="-79"/>
              </a:rPr>
              <a:t>וְעֵדֹתָ֥יו</a:t>
            </a:r>
            <a:r>
              <a:rPr lang="he-IL" sz="1800" dirty="0">
                <a:solidFill>
                  <a:schemeClr val="bg1"/>
                </a:solidFill>
                <a:latin typeface="SBL Hebrew" panose="02000000000000000000" pitchFamily="2" charset="-79"/>
                <a:cs typeface="SBL Hebrew" panose="02000000000000000000" pitchFamily="2" charset="-79"/>
              </a:rPr>
              <a:t> </a:t>
            </a:r>
            <a:r>
              <a:rPr lang="he-IL" sz="1800" dirty="0">
                <a:solidFill>
                  <a:srgbClr val="FFC000"/>
                </a:solidFill>
                <a:latin typeface="SBL Hebrew" panose="02000000000000000000" pitchFamily="2" charset="-79"/>
                <a:cs typeface="SBL Hebrew" panose="02000000000000000000" pitchFamily="2" charset="-79"/>
              </a:rPr>
              <a:t>וְחֻקָּ֖יו</a:t>
            </a:r>
            <a:r>
              <a:rPr lang="he-IL" sz="1800" dirty="0">
                <a:solidFill>
                  <a:schemeClr val="bg1"/>
                </a:solidFill>
                <a:latin typeface="SBL Hebrew" panose="02000000000000000000" pitchFamily="2" charset="-79"/>
                <a:cs typeface="SBL Hebrew" panose="02000000000000000000" pitchFamily="2" charset="-79"/>
              </a:rPr>
              <a:t> אֲשֶׁ֥ר </a:t>
            </a:r>
            <a:r>
              <a:rPr lang="he-IL" sz="1800" dirty="0">
                <a:solidFill>
                  <a:srgbClr val="FFC000"/>
                </a:solidFill>
                <a:latin typeface="SBL Hebrew" panose="02000000000000000000" pitchFamily="2" charset="-79"/>
                <a:cs typeface="SBL Hebrew" panose="02000000000000000000" pitchFamily="2" charset="-79"/>
              </a:rPr>
              <a:t>צִוָּֽךְ</a:t>
            </a:r>
            <a:r>
              <a:rPr lang="he-IL" sz="1800" dirty="0">
                <a:solidFill>
                  <a:schemeClr val="bg1"/>
                </a:solidFill>
                <a:latin typeface="SBL Hebrew" panose="02000000000000000000" pitchFamily="2" charset="-79"/>
                <a:cs typeface="SBL Hebrew" panose="02000000000000000000" pitchFamily="2" charset="-79"/>
              </a:rPr>
              <a:t>׃ </a:t>
            </a:r>
          </a:p>
        </p:txBody>
      </p:sp>
      <p:sp>
        <p:nvSpPr>
          <p:cNvPr id="18" name="TextBox 17"/>
          <p:cNvSpPr txBox="1"/>
          <p:nvPr/>
        </p:nvSpPr>
        <p:spPr>
          <a:xfrm>
            <a:off x="8763000" y="411528"/>
            <a:ext cx="341760" cy="276999"/>
          </a:xfrm>
          <a:prstGeom prst="rect">
            <a:avLst/>
          </a:prstGeom>
          <a:noFill/>
        </p:spPr>
        <p:txBody>
          <a:bodyPr wrap="none" rtlCol="0">
            <a:spAutoFit/>
          </a:bodyPr>
          <a:lstStyle/>
          <a:p>
            <a:r>
              <a:rPr lang="en-US" sz="1200" dirty="0" smtClean="0">
                <a:solidFill>
                  <a:schemeClr val="bg1"/>
                </a:solidFill>
              </a:rPr>
              <a:t>10</a:t>
            </a:r>
            <a:endParaRPr lang="en-US" sz="1200" dirty="0">
              <a:solidFill>
                <a:schemeClr val="bg1"/>
              </a:solidFill>
            </a:endParaRPr>
          </a:p>
        </p:txBody>
      </p:sp>
      <p:sp>
        <p:nvSpPr>
          <p:cNvPr id="27" name="TextBox 26"/>
          <p:cNvSpPr txBox="1"/>
          <p:nvPr/>
        </p:nvSpPr>
        <p:spPr>
          <a:xfrm>
            <a:off x="8763000" y="3048192"/>
            <a:ext cx="341760" cy="276999"/>
          </a:xfrm>
          <a:prstGeom prst="rect">
            <a:avLst/>
          </a:prstGeom>
          <a:noFill/>
        </p:spPr>
        <p:txBody>
          <a:bodyPr wrap="none" rtlCol="0">
            <a:spAutoFit/>
          </a:bodyPr>
          <a:lstStyle/>
          <a:p>
            <a:r>
              <a:rPr lang="en-US" sz="1200" dirty="0" smtClean="0">
                <a:solidFill>
                  <a:schemeClr val="bg1"/>
                </a:solidFill>
              </a:rPr>
              <a:t>12</a:t>
            </a:r>
            <a:endParaRPr lang="en-US" sz="1200" dirty="0">
              <a:solidFill>
                <a:schemeClr val="bg1"/>
              </a:solidFill>
            </a:endParaRPr>
          </a:p>
        </p:txBody>
      </p:sp>
      <p:sp>
        <p:nvSpPr>
          <p:cNvPr id="29" name="TextBox 28"/>
          <p:cNvSpPr txBox="1"/>
          <p:nvPr/>
        </p:nvSpPr>
        <p:spPr>
          <a:xfrm>
            <a:off x="8763000" y="3694924"/>
            <a:ext cx="341760" cy="276999"/>
          </a:xfrm>
          <a:prstGeom prst="rect">
            <a:avLst/>
          </a:prstGeom>
          <a:noFill/>
        </p:spPr>
        <p:txBody>
          <a:bodyPr wrap="none" rtlCol="0">
            <a:spAutoFit/>
          </a:bodyPr>
          <a:lstStyle/>
          <a:p>
            <a:r>
              <a:rPr lang="en-US" sz="1200" dirty="0" smtClean="0">
                <a:solidFill>
                  <a:schemeClr val="bg1"/>
                </a:solidFill>
              </a:rPr>
              <a:t>13</a:t>
            </a:r>
            <a:endParaRPr lang="en-US" sz="1200" dirty="0">
              <a:solidFill>
                <a:schemeClr val="bg1"/>
              </a:solidFill>
            </a:endParaRPr>
          </a:p>
        </p:txBody>
      </p:sp>
      <p:sp>
        <p:nvSpPr>
          <p:cNvPr id="32" name="TextBox 31"/>
          <p:cNvSpPr txBox="1"/>
          <p:nvPr/>
        </p:nvSpPr>
        <p:spPr>
          <a:xfrm>
            <a:off x="8763000" y="4697951"/>
            <a:ext cx="341760" cy="276999"/>
          </a:xfrm>
          <a:prstGeom prst="rect">
            <a:avLst/>
          </a:prstGeom>
          <a:noFill/>
        </p:spPr>
        <p:txBody>
          <a:bodyPr wrap="none" rtlCol="0">
            <a:spAutoFit/>
          </a:bodyPr>
          <a:lstStyle/>
          <a:p>
            <a:r>
              <a:rPr lang="en-US" sz="1200" dirty="0" smtClean="0">
                <a:solidFill>
                  <a:schemeClr val="bg1"/>
                </a:solidFill>
              </a:rPr>
              <a:t>14</a:t>
            </a:r>
            <a:endParaRPr lang="en-US" sz="1200" dirty="0">
              <a:solidFill>
                <a:schemeClr val="bg1"/>
              </a:solidFill>
            </a:endParaRPr>
          </a:p>
        </p:txBody>
      </p:sp>
      <p:sp>
        <p:nvSpPr>
          <p:cNvPr id="33" name="TextBox 32"/>
          <p:cNvSpPr txBox="1"/>
          <p:nvPr/>
        </p:nvSpPr>
        <p:spPr>
          <a:xfrm>
            <a:off x="8763000" y="5021421"/>
            <a:ext cx="341760" cy="276999"/>
          </a:xfrm>
          <a:prstGeom prst="rect">
            <a:avLst/>
          </a:prstGeom>
          <a:noFill/>
        </p:spPr>
        <p:txBody>
          <a:bodyPr wrap="none" rtlCol="0">
            <a:spAutoFit/>
          </a:bodyPr>
          <a:lstStyle/>
          <a:p>
            <a:r>
              <a:rPr lang="en-US" sz="1200" dirty="0" smtClean="0">
                <a:solidFill>
                  <a:schemeClr val="bg1"/>
                </a:solidFill>
              </a:rPr>
              <a:t>15</a:t>
            </a:r>
            <a:endParaRPr lang="en-US" sz="1200" dirty="0">
              <a:solidFill>
                <a:schemeClr val="bg1"/>
              </a:solidFill>
            </a:endParaRPr>
          </a:p>
        </p:txBody>
      </p:sp>
      <p:sp>
        <p:nvSpPr>
          <p:cNvPr id="36" name="TextBox 35"/>
          <p:cNvSpPr txBox="1"/>
          <p:nvPr/>
        </p:nvSpPr>
        <p:spPr>
          <a:xfrm>
            <a:off x="8763000" y="6015523"/>
            <a:ext cx="341760" cy="276999"/>
          </a:xfrm>
          <a:prstGeom prst="rect">
            <a:avLst/>
          </a:prstGeom>
          <a:noFill/>
        </p:spPr>
        <p:txBody>
          <a:bodyPr wrap="none" rtlCol="0">
            <a:spAutoFit/>
          </a:bodyPr>
          <a:lstStyle/>
          <a:p>
            <a:r>
              <a:rPr lang="en-US" sz="1200" dirty="0" smtClean="0">
                <a:solidFill>
                  <a:schemeClr val="bg1"/>
                </a:solidFill>
              </a:rPr>
              <a:t>16</a:t>
            </a:r>
            <a:endParaRPr lang="en-US" sz="1200" dirty="0">
              <a:solidFill>
                <a:schemeClr val="bg1"/>
              </a:solidFill>
            </a:endParaRPr>
          </a:p>
        </p:txBody>
      </p:sp>
      <p:sp>
        <p:nvSpPr>
          <p:cNvPr id="37" name="TextBox 36"/>
          <p:cNvSpPr txBox="1"/>
          <p:nvPr/>
        </p:nvSpPr>
        <p:spPr>
          <a:xfrm>
            <a:off x="8763000" y="6344814"/>
            <a:ext cx="341760" cy="276999"/>
          </a:xfrm>
          <a:prstGeom prst="rect">
            <a:avLst/>
          </a:prstGeom>
          <a:noFill/>
        </p:spPr>
        <p:txBody>
          <a:bodyPr wrap="none" rtlCol="0">
            <a:spAutoFit/>
          </a:bodyPr>
          <a:lstStyle/>
          <a:p>
            <a:r>
              <a:rPr lang="en-US" sz="1200" dirty="0" smtClean="0">
                <a:solidFill>
                  <a:schemeClr val="bg1"/>
                </a:solidFill>
              </a:rPr>
              <a:t>17</a:t>
            </a:r>
            <a:endParaRPr lang="en-US" sz="1200" dirty="0">
              <a:solidFill>
                <a:schemeClr val="bg1"/>
              </a:solidFill>
            </a:endParaRPr>
          </a:p>
        </p:txBody>
      </p:sp>
      <p:sp>
        <p:nvSpPr>
          <p:cNvPr id="45" name="TextBox 44"/>
          <p:cNvSpPr txBox="1"/>
          <p:nvPr/>
        </p:nvSpPr>
        <p:spPr>
          <a:xfrm>
            <a:off x="8763000" y="1371600"/>
            <a:ext cx="341760" cy="276999"/>
          </a:xfrm>
          <a:prstGeom prst="rect">
            <a:avLst/>
          </a:prstGeom>
          <a:noFill/>
        </p:spPr>
        <p:txBody>
          <a:bodyPr wrap="none" rtlCol="0">
            <a:spAutoFit/>
          </a:bodyPr>
          <a:lstStyle/>
          <a:p>
            <a:r>
              <a:rPr lang="en-US" sz="1200" dirty="0" smtClean="0">
                <a:solidFill>
                  <a:schemeClr val="bg1"/>
                </a:solidFill>
              </a:rPr>
              <a:t>11</a:t>
            </a:r>
            <a:endParaRPr lang="en-US" sz="1200" dirty="0">
              <a:solidFill>
                <a:schemeClr val="bg1"/>
              </a:solidFill>
            </a:endParaRPr>
          </a:p>
        </p:txBody>
      </p:sp>
      <p:sp>
        <p:nvSpPr>
          <p:cNvPr id="55" name="TextBox 54"/>
          <p:cNvSpPr txBox="1"/>
          <p:nvPr/>
        </p:nvSpPr>
        <p:spPr>
          <a:xfrm>
            <a:off x="0" y="-1"/>
            <a:ext cx="1160254" cy="276999"/>
          </a:xfrm>
          <a:prstGeom prst="rect">
            <a:avLst/>
          </a:prstGeom>
          <a:noFill/>
        </p:spPr>
        <p:txBody>
          <a:bodyPr wrap="none" rtlCol="0">
            <a:spAutoFit/>
          </a:bodyPr>
          <a:lstStyle/>
          <a:p>
            <a:r>
              <a:rPr lang="en-US" sz="1200" dirty="0" smtClean="0">
                <a:solidFill>
                  <a:schemeClr val="bg1"/>
                </a:solidFill>
              </a:rPr>
              <a:t>Deuteronomy 6</a:t>
            </a:r>
            <a:endParaRPr lang="en-US" sz="1200" dirty="0">
              <a:solidFill>
                <a:schemeClr val="bg1"/>
              </a:solidFill>
            </a:endParaRPr>
          </a:p>
        </p:txBody>
      </p:sp>
    </p:spTree>
    <p:extLst>
      <p:ext uri="{BB962C8B-B14F-4D97-AF65-F5344CB8AC3E}">
        <p14:creationId xmlns:p14="http://schemas.microsoft.com/office/powerpoint/2010/main" val="33332054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3960</TotalTime>
  <Words>1056</Words>
  <Application>Microsoft Office PowerPoint</Application>
  <PresentationFormat>On-screen Show (4:3)</PresentationFormat>
  <Paragraphs>343</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Carlos</cp:lastModifiedBy>
  <cp:revision>331</cp:revision>
  <dcterms:created xsi:type="dcterms:W3CDTF">2006-08-16T00:00:00Z</dcterms:created>
  <dcterms:modified xsi:type="dcterms:W3CDTF">2016-02-26T02:19:03Z</dcterms:modified>
</cp:coreProperties>
</file>