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66"/>
    <a:srgbClr val="0099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02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My Documents\HebrewCourseBriercrestFirstYear2014\_lessons\Rocine Readings\pics\Abraham 320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825" y="279400"/>
            <a:ext cx="6356350" cy="566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685800" y="6016625"/>
            <a:ext cx="7772400" cy="84137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</a:rPr>
              <a:t>Genesis 22:1-24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14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Genesis 22:9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sz="4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וַיָּבֹ֗אוּ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 אֶֽל־הַמָּקוֹם֮ אֲשֶׁ֣ר </a:t>
            </a:r>
            <a:r>
              <a:rPr lang="he-IL" sz="4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אָֽמַר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־ל֣וֹ הָאֱלֹהִים֒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he-IL" sz="40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וַיִּ֨בֶן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שָׁ֤ם אַבְרָהָם֙ אֶת־הַמִּזְבֵּ֔חַ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he-IL" sz="40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וַֽיַּעֲרֹ֖ךְ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אֶת־הָעֵצִ֑ים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he-IL" sz="40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וַֽיַּעֲקֹד֙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אֶת־יִצְחָ֣ק בְּנ֔וֹ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he-IL" sz="40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וַיָּ֤שֶׂם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אֹתוֹ֙ עַל־הַמִּזְבֵּ֔חַ מִמַּ֖עַל לָעֵצִֽים׃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5113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Genesis 22:10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sz="4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וַיִּשְׁלַ֤ח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 אַבְרָהָם֙ אֶת־יָד֔וֹ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he-IL" sz="40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וַיִּקַּ֖ח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אֶת־הַֽמַּאֲכֶ֑לֶת לִ</a:t>
            </a:r>
            <a:r>
              <a:rPr lang="he-IL" sz="4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שְׁחֹ֖ט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 אֶת־בְּנֽוֹ׃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5289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Genesis 22:11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sz="4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וַיִּקְרָ֨א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 אֵלָ֜יו מַלְאַ֤ךְ יְהוָה֙ מִן־הַשָּׁמַ֔יִם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he-IL" sz="40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וַיֹּ֖אמֶר </a:t>
            </a:r>
            <a:endParaRPr lang="en-US" sz="4000" dirty="0" smtClean="0">
              <a:solidFill>
                <a:srgbClr val="0000FF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4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אַבְרָהָ֣ם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׀ אַבְרָהָ֑ם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he-IL" sz="40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וַיֹּ֖אמֶר </a:t>
            </a:r>
            <a:endParaRPr lang="en-US" sz="4000" dirty="0" smtClean="0">
              <a:solidFill>
                <a:srgbClr val="0000FF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4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׃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6145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Genesis 22:12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sz="4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וַיֹּ֗אמֶר </a:t>
            </a:r>
            <a:endParaRPr lang="en-US" sz="4000" dirty="0" smtClean="0">
              <a:solidFill>
                <a:srgbClr val="0000FF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4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אַל־</a:t>
            </a:r>
            <a:r>
              <a:rPr lang="he-IL" sz="4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תִּשְׁלַ֤ח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יָֽדְךָ֙ אֶל־הַנַּ֔עַר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4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וְאַל־</a:t>
            </a:r>
            <a:r>
              <a:rPr lang="he-IL" sz="4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תַּ֥עַשׂ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ל֖וֹ מְא֑וּמָּה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4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כִּ֣י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׀ עַתָּ֣ה </a:t>
            </a:r>
            <a:r>
              <a:rPr lang="he-IL" sz="4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יָדַ֗עְתִּי </a:t>
            </a:r>
            <a:endParaRPr lang="en-US" sz="4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4000" dirty="0" smtClean="0">
                <a:latin typeface="SBL Hebrew" pitchFamily="2" charset="-79"/>
                <a:cs typeface="SBL Hebrew" pitchFamily="2" charset="-79"/>
              </a:rPr>
              <a:t>	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כִּֽי־יְרֵ֤א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אֱלֹהִים֙ אַ֔תָּה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4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4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חָשַׂ֛כְתָּ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 אֶת־בִּנְךָ֥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4000" dirty="0" smtClean="0">
                <a:latin typeface="SBL Hebrew" pitchFamily="2" charset="-79"/>
                <a:cs typeface="SBL Hebrew" pitchFamily="2" charset="-79"/>
              </a:rPr>
              <a:t>	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אֶת־יְחִידְךָ֖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מִמֶּֽנִּי׃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9821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Genesis 22:13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sz="4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וַיִּשָּׂ֨א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 אַבְרָהָ֜ם אֶת־עֵינָ֗יו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he-IL" sz="40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וַיַּרְא֙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וְהִנֵּה־אַ֔יִל אַחַ֕ר </a:t>
            </a:r>
            <a:r>
              <a:rPr lang="he-IL" sz="4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נֶאֱחַ֥ז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 בַּסְּבַ֖ךְ בְּקַרְנָ֑יו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he-IL" sz="40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וַיֵּ֤לֶךְ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אַבְרָהָם֙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he-IL" sz="40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וַיִּקַּ֣ח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אֶת־הָאַ֔יִל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he-IL" sz="40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וַיַּעֲלֵ֥הוּ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לְעֹלָ֖ה תַּ֥חַת בְּנֽוֹ׃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3324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Genesis 22:14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sz="4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וַיִּקְרָ֧א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 אַבְרָהָ֛ם שֵֽׁם־הַמָּק֥וֹם הַה֖וּא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יְהוָ֣ה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׀ יִרְאֶ֑ה אֲשֶׁר֙ </a:t>
            </a:r>
            <a:r>
              <a:rPr lang="he-IL" sz="4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יֵאָמֵ֣ר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 הַיּ֔וֹם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בְּהַ֥ר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יְהוָ֖ה </a:t>
            </a:r>
            <a:r>
              <a:rPr lang="he-IL" sz="4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יֵרָאֶֽה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׃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8628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Genesis 22:15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sz="4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וַיִּקְרָ֛א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 מַלְאַ֥ךְ יְהוָ֖ה אֶל־אַבְרָהָ֑ם </a:t>
            </a:r>
            <a:endParaRPr lang="he-IL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he-IL" sz="4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שֵׁנִ֖ית מִן־הַשָּׁמָֽיִם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׃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8168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Genesis 22:16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sz="4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וַיֹּ֕אמֶר </a:t>
            </a:r>
            <a:endParaRPr lang="en-US" sz="4000" dirty="0" smtClean="0">
              <a:solidFill>
                <a:srgbClr val="0000FF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4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בִּ֥י </a:t>
            </a:r>
            <a:r>
              <a:rPr lang="he-IL" sz="4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נִשְׁבַּ֖עְתִּי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 נְאֻם־יְהוָ֑ה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4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כִּ֗י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יַ֚עַן אֲשֶׁ֤ר </a:t>
            </a:r>
            <a:r>
              <a:rPr lang="he-IL" sz="4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עָשִׂ֙יתָ֙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 אֶת־הַדָּבָ֣ר הַזֶּ֔ה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4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4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חָשַׂ֖כְתָּ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 אֶת־בִּנְךָ֥ אֶת־יְחִידֶֽךָ׃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733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Genesis 22:17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en-US" sz="4000" dirty="0" smtClean="0">
                <a:latin typeface="SBL Hebrew" pitchFamily="2" charset="-79"/>
                <a:cs typeface="SBL Hebrew" pitchFamily="2" charset="-79"/>
              </a:rPr>
              <a:t>	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כִּֽי־</a:t>
            </a:r>
            <a:r>
              <a:rPr lang="he-IL" sz="4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בָרֵ֣ך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ְ </a:t>
            </a:r>
            <a:r>
              <a:rPr lang="he-IL" sz="4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אֲבָרֶכְךָ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֗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4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4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הַרְבָּ֨ה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4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אַרְבֶּ֤ה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 אֶֽת־זַרְעֲךָ֙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4000" dirty="0" smtClean="0">
                <a:latin typeface="SBL Hebrew" pitchFamily="2" charset="-79"/>
                <a:cs typeface="SBL Hebrew" pitchFamily="2" charset="-79"/>
              </a:rPr>
              <a:t>	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כְּכוֹכְבֵ֣י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הַשָּׁמַ֔יִם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4000" dirty="0" smtClean="0">
                <a:latin typeface="SBL Hebrew" pitchFamily="2" charset="-79"/>
                <a:cs typeface="SBL Hebrew" pitchFamily="2" charset="-79"/>
              </a:rPr>
              <a:t>	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וְכַח֕וֹל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אֲשֶׁ֖ר עַל־שְׂפַ֣ת הַיָּ֑ם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4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4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יִרַ֣ש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ׁ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זַרְעֲךָ֔ אֵ֖ת שַׁ֥עַר אֹיְבָֽיו׃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4436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Genesis 22:18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en-US" sz="4000" dirty="0" smtClean="0">
                <a:latin typeface="SBL Hebrew" pitchFamily="2" charset="-79"/>
                <a:cs typeface="SBL Hebrew" pitchFamily="2" charset="-79"/>
              </a:rPr>
              <a:t>	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4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הִתְבָּרֲכ֣ו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ּ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בְזַרְעֲךָ֔ כֹּ֖ל גּוֹיֵ֣י הָאָ֑רֶץ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 smtClean="0">
                <a:latin typeface="SBL Hebrew" pitchFamily="2" charset="-79"/>
                <a:cs typeface="SBL Hebrew" pitchFamily="2" charset="-79"/>
              </a:rPr>
              <a:t>	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עֵ֕קֶב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אֲשֶׁ֥ר </a:t>
            </a:r>
            <a:r>
              <a:rPr lang="he-IL" sz="4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שָׁמַ֖עְתָּ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 בְּקֹלִֽי׃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7542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Genesis 22:1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sz="4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וַיְהִ֗י</a:t>
            </a:r>
            <a:r>
              <a:rPr lang="he-IL" sz="4000" dirty="0">
                <a:solidFill>
                  <a:srgbClr val="009900"/>
                </a:solidFill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אַחַר֙ הַדְּבָרִ֣ים הָאֵ֔לֶּה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וְהָ֣אֱלֹהִ֔ים </a:t>
            </a:r>
            <a:r>
              <a:rPr lang="he-IL" sz="4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נִסָּ֖ה</a:t>
            </a:r>
            <a:r>
              <a:rPr lang="he-IL" sz="4000" dirty="0">
                <a:solidFill>
                  <a:srgbClr val="FF0066"/>
                </a:solidFill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אֶת־אַבְרָהָ֑ם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he-IL" sz="40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וַיֹּ֣אמֶר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אֵלָ֔יו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4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אַבְרָהָ֖ם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he-IL" sz="40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וַיֹּ֥אמֶר </a:t>
            </a:r>
            <a:endParaRPr lang="en-US" sz="4000" dirty="0" smtClean="0">
              <a:solidFill>
                <a:srgbClr val="0000FF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4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׃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3681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Genesis 22:19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sz="4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וַיָּ֤שָׁב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 אַבְרָהָם֙ אֶל־נְעָרָ֔יו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he-IL" sz="40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וַיָּקֻ֛מוּ </a:t>
            </a:r>
            <a:endParaRPr lang="en-US" sz="4000" dirty="0" smtClean="0">
              <a:solidFill>
                <a:srgbClr val="0000FF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he-IL" sz="40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וַיֵּלְכ֥וּ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יַחְדָּ֖ו אֶל־בְּאֵ֣ר שָׁ֑בַע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he-IL" sz="40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וַיֵּ֥שֶׁב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אַבְרָהָ֖ם בִּבְאֵ֥ר שָֽׁבַע׃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6164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Genesis 22:20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sz="4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וַיְהִ֗י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 אַחֲרֵי֙ הַדְּבָרִ֣ים הָאֵ֔לֶּה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he-IL" sz="40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וַיֻּגַּ֥ד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לְאַבְרָהָ֖ם לֵ</a:t>
            </a:r>
            <a:r>
              <a:rPr lang="he-IL" sz="4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אמֹ֑ר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הִ֠נֵּה </a:t>
            </a:r>
            <a:r>
              <a:rPr lang="he-IL" sz="4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יָלְדָ֨ה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 מִלְכָּ֥ה 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גַם־הִ֛וא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בָּנִ֖ים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לְנָח֥וֹר אָחִֽיךָ׃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0514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Genesis 22:21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en-US" sz="4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אֶת־ע֥וּץ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בְּכֹר֖וֹ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וְאֶת־בּ֣וּז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אָחִ֑יו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וְאֶת־קְמוּאֵ֖ל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אֲבִ֥י אֲרָֽם׃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2312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Genesis 22:22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en-US" sz="4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וְאֶת־כֶּ֣שֶׂד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וְאֶת־חֲז֔וֹ </a:t>
            </a:r>
            <a:endParaRPr lang="en-US" sz="4000" dirty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וְאֶת־פִּלְדָּ֖שׁ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וְאֶת־יִדְלָ֑ף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וְאֵ֖ת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בְּתוּאֵֽל׃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0715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Genesis 22:23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en-US" sz="4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וּבְתוּאֵ֖ל </a:t>
            </a:r>
            <a:r>
              <a:rPr lang="he-IL" sz="4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יָלַ֣ד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 אֶת־רִבְקָ֑ה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שְׁמֹנָ֥ה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אֵ֙לֶּה֙ </a:t>
            </a:r>
            <a:r>
              <a:rPr lang="he-IL" sz="4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יָלְדָ֣ה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 מִלְכָּ֔ה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4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לְנָח֖וֹר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אֲחִ֥י אַבְרָהָֽם׃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0240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Genesis 22:24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en-US" sz="4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וּפִֽילַגְשׁ֖וֹ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וּשְׁמָ֣הּ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רְאוּמָ֑ה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he-IL" sz="40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וַתֵּ֤לֶד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גַּם־הִוא֙ אֶת־טֶ֣בַח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וְאֶת־גַּ֔חַם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וְאֶת־תַּ֖חַשׁ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וְאֶֽת־מַעֲכָֽה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׃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2256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Genesis 22:2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sz="4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וַיֹּ֡אמֶר </a:t>
            </a:r>
            <a:endParaRPr lang="en-US" sz="4000" dirty="0" smtClean="0">
              <a:solidFill>
                <a:srgbClr val="0000FF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4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קַח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־נָ֠א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אֶת־בִּנְךָ֨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4000" dirty="0" smtClean="0">
                <a:latin typeface="SBL Hebrew" pitchFamily="2" charset="-79"/>
                <a:cs typeface="SBL Hebrew" pitchFamily="2" charset="-79"/>
              </a:rPr>
              <a:t>	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אֶת־יְחִֽידְךָ֤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אֲשֶׁר־</a:t>
            </a:r>
            <a:r>
              <a:rPr lang="he-IL" sz="4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אָהַ֙בְתָּ֙ </a:t>
            </a:r>
            <a:endParaRPr lang="en-US" sz="4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4000" dirty="0" smtClean="0">
                <a:latin typeface="SBL Hebrew" pitchFamily="2" charset="-79"/>
                <a:cs typeface="SBL Hebrew" pitchFamily="2" charset="-79"/>
              </a:rPr>
              <a:t>	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אֶת־יִצְחָ֔ק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4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4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לֶךְ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־לְךָ֔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אֶל־אֶ֖רֶץ הַמֹּרִיָּ֑ה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4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4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הַעֲלֵ֤הוּ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שָׁם֙ לְעֹלָ֔ה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4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עַ֚ל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אַחַ֣ד הֶֽהָרִ֔ים אֲשֶׁ֖ר </a:t>
            </a:r>
            <a:r>
              <a:rPr lang="he-IL" sz="4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אֹמַ֥ר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אֵלֶֽיךָ׃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742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Genesis 22:3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sz="4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וַיַּשְׁכֵּ֨ם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 אַבְרָהָ֜ם בַּבֹּ֗קֶר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he-IL" sz="40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וַֽיַּחֲבֹשׁ֙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אֶת־חֲמֹר֔וֹ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he-IL" sz="40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וַיִּקַּ֞ח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אֶת־שְׁנֵ֤י נְעָרָיו֙ אִתּ֔וֹ וְאֵ֖ת יִצְחָ֣ק בְּנ֑וֹ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he-IL" sz="40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וַיְבַקַּע֙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עֲצֵ֣י עֹלָ֔ה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he-IL" sz="40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וַיָּ֣קָם </a:t>
            </a:r>
            <a:endParaRPr lang="en-US" sz="4000" dirty="0" smtClean="0">
              <a:solidFill>
                <a:srgbClr val="0000FF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he-IL" sz="40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וַיֵּ֔לֶךְ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אֶל־הַמָּק֖וֹם אֲשֶׁר־</a:t>
            </a:r>
            <a:r>
              <a:rPr lang="he-IL" sz="4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אָֽמַר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־ל֥וֹ 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הָאֱלֹהִֽים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׃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8647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Genesis 22:4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en-US" sz="4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בַּיּ֣וֹם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הַשְּׁלִישִׁ֗י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he-IL" sz="40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וַיִּשָּׂ֨א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אַבְרָהָ֧ם אֶת־עֵינָ֛יו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he-IL" sz="40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וַיַּ֥רְא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אֶת־הַמָּק֖וֹם מֵרָחֹֽק׃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5758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Genesis 22:5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sz="4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וַיֹּ֨אמֶר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 אַבְרָהָ֜ם אֶל־נְעָרָ֗יו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4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שְׁבוּ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־לָכֶ֥ם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פֹּה֙ עִֽם־הַחֲמ֔וֹר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4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וַאֲנִ֣י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וְהַנַּ֔עַר </a:t>
            </a:r>
            <a:r>
              <a:rPr lang="he-IL" sz="4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נֵלְכָ֖ה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עַד־כֹּ֑ה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4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4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נִֽשְׁתַּחֲוֶ֖ה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4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4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נָשׁ֥וּבָה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אֲלֵיכֶֽם׃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881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Genesis 22:6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sz="4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וַיִּקַּ֨ח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 אַבְרָהָ֜ם אֶת־עֲצֵ֣י הָעֹלָ֗ה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he-IL" sz="40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וַיָּ֙שֶׂם֙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עַל־יִצְחָ֣ק בְּנ֔וֹ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he-IL" sz="40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וַיִּקַּ֣ח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בְּיָד֔וֹ אֶת־הָאֵ֖שׁ וְאֶת־הַֽמַּאֲכֶ֑לֶת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he-IL" sz="40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וַיֵּלְכ֥וּ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0507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Genesis 22:7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he-IL" sz="4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וַיֹּ֨אמֶר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 יִצְחָ֜ק אֶל־אַבְרָהָ֤ם אָבִיו֙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he-IL" sz="40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וַיֹּ֣אמֶר </a:t>
            </a:r>
            <a:endParaRPr lang="en-US" sz="4000" dirty="0" smtClean="0">
              <a:solidFill>
                <a:srgbClr val="0000FF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4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אָבִ֔י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he-IL" sz="40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וַיֹּ֖אמֶר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4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הִנֶּ֣נִּֽי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בְנִ֑י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he-IL" sz="40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וַיֹּ֗אמֶר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4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הִנֵּ֤ה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הָאֵשׁ֙ וְהָ֣עֵצִ֔ים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4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וְאַיֵּ֥ה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הַשֶּׂ֖ה לְעֹלָֽה׃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0416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Genesis 22:8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sz="4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וַיֹּ֙אמֶר֙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 אַבְרָהָ֔ם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en-US" sz="4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4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אֱלֹהִ֞ים </a:t>
            </a:r>
            <a:r>
              <a:rPr lang="he-IL" sz="4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יִרְאֶה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־לּ֥וֹ הַשֶּׂ֛ה לְעֹלָ֖ה בְּנִ֑י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rtl="1">
              <a:buNone/>
            </a:pPr>
            <a:r>
              <a:rPr lang="he-IL" sz="40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וַיֵּלְכ֥וּ</a:t>
            </a:r>
            <a:r>
              <a:rPr lang="he-IL" sz="4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4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  <a:endParaRPr lang="en-US" sz="4000" dirty="0" smtClean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7322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2325</TotalTime>
  <Words>193</Words>
  <Application>Microsoft Office PowerPoint</Application>
  <PresentationFormat>On-screen Show (4:3)</PresentationFormat>
  <Paragraphs>132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PowerPoint Presentation</vt:lpstr>
      <vt:lpstr>Genesis 22:1</vt:lpstr>
      <vt:lpstr>Genesis 22:2</vt:lpstr>
      <vt:lpstr>Genesis 22:3</vt:lpstr>
      <vt:lpstr>Genesis 22:4</vt:lpstr>
      <vt:lpstr>Genesis 22:5</vt:lpstr>
      <vt:lpstr>Genesis 22:6</vt:lpstr>
      <vt:lpstr>Genesis 22:7</vt:lpstr>
      <vt:lpstr>Genesis 22:8</vt:lpstr>
      <vt:lpstr>Genesis 22:9</vt:lpstr>
      <vt:lpstr>Genesis 22:10</vt:lpstr>
      <vt:lpstr>Genesis 22:11</vt:lpstr>
      <vt:lpstr>Genesis 22:12</vt:lpstr>
      <vt:lpstr>Genesis 22:13</vt:lpstr>
      <vt:lpstr>Genesis 22:14</vt:lpstr>
      <vt:lpstr>Genesis 22:15</vt:lpstr>
      <vt:lpstr>Genesis 22:16</vt:lpstr>
      <vt:lpstr>Genesis 22:17</vt:lpstr>
      <vt:lpstr>Genesis 22:18</vt:lpstr>
      <vt:lpstr>Genesis 22:19</vt:lpstr>
      <vt:lpstr>Genesis 22:20</vt:lpstr>
      <vt:lpstr>Genesis 22:21</vt:lpstr>
      <vt:lpstr>Genesis 22:22</vt:lpstr>
      <vt:lpstr>Genesis 22:23</vt:lpstr>
      <vt:lpstr>Genesis 22:24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130</cp:revision>
  <dcterms:created xsi:type="dcterms:W3CDTF">2006-08-16T00:00:00Z</dcterms:created>
  <dcterms:modified xsi:type="dcterms:W3CDTF">2015-02-13T21:22:01Z</dcterms:modified>
</cp:coreProperties>
</file>