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8" r:id="rId2"/>
    <p:sldId id="603" r:id="rId3"/>
    <p:sldId id="607" r:id="rId4"/>
    <p:sldId id="608" r:id="rId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372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2514599"/>
          </a:xfrm>
        </p:spPr>
        <p:txBody>
          <a:bodyPr>
            <a:normAutofit fontScale="90000"/>
          </a:bodyPr>
          <a:lstStyle/>
          <a:p>
            <a:r>
              <a:rPr lang="en-US" dirty="0"/>
              <a:t>MODULE </a:t>
            </a:r>
            <a:r>
              <a:rPr lang="en-US" dirty="0" smtClean="0"/>
              <a:t>TWO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DIRECT SPEECH </a:t>
            </a:r>
            <a:r>
              <a:rPr lang="en-US" sz="2000" dirty="0" smtClean="0"/>
              <a:t>AND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MORE </a:t>
            </a:r>
            <a:r>
              <a:rPr lang="en-US" dirty="0"/>
              <a:t>ON THE SYSTEM OF VERB </a:t>
            </a:r>
            <a:r>
              <a:rPr lang="en-US" dirty="0" smtClean="0"/>
              <a:t>FORMS</a:t>
            </a:r>
            <a:endParaRPr lang="en-US" dirty="0"/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3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304800"/>
            <a:ext cx="8229600" cy="762000"/>
          </a:xfrm>
        </p:spPr>
        <p:txBody>
          <a:bodyPr/>
          <a:lstStyle/>
          <a:p>
            <a:r>
              <a:rPr lang="en-US" dirty="0"/>
              <a:t>Direct Speech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24399"/>
          </a:xfrm>
        </p:spPr>
        <p:txBody>
          <a:bodyPr>
            <a:normAutofit/>
          </a:bodyPr>
          <a:lstStyle/>
          <a:p>
            <a:r>
              <a:rPr lang="en-US" dirty="0" smtClean="0"/>
              <a:t>Communication </a:t>
            </a:r>
            <a:r>
              <a:rPr lang="en-US" dirty="0"/>
              <a:t>in which the speaker refers to that which is in the immediate context of the speaker and/or listener.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type of communication includes </a:t>
            </a:r>
            <a:endParaRPr lang="en-US" dirty="0" smtClean="0"/>
          </a:p>
          <a:p>
            <a:pPr lvl="1"/>
            <a:r>
              <a:rPr lang="en-US" dirty="0" smtClean="0"/>
              <a:t>dialogue </a:t>
            </a:r>
          </a:p>
          <a:p>
            <a:pPr lvl="1"/>
            <a:r>
              <a:rPr lang="en-US" dirty="0" smtClean="0"/>
              <a:t>prayer</a:t>
            </a:r>
          </a:p>
          <a:p>
            <a:pPr lvl="1"/>
            <a:r>
              <a:rPr lang="en-US" dirty="0" smtClean="0"/>
              <a:t>sermons</a:t>
            </a:r>
          </a:p>
          <a:p>
            <a:pPr lvl="1"/>
            <a:r>
              <a:rPr lang="en-US" dirty="0" smtClean="0"/>
              <a:t>prophecy</a:t>
            </a:r>
          </a:p>
          <a:p>
            <a:pPr lvl="1"/>
            <a:r>
              <a:rPr lang="en-US" dirty="0" smtClean="0"/>
              <a:t>etc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099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304800"/>
            <a:ext cx="8229600" cy="762000"/>
          </a:xfrm>
        </p:spPr>
        <p:txBody>
          <a:bodyPr/>
          <a:lstStyle/>
          <a:p>
            <a:r>
              <a:rPr lang="en-US" dirty="0"/>
              <a:t>Direct Speech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24399"/>
          </a:xfrm>
        </p:spPr>
        <p:txBody>
          <a:bodyPr>
            <a:normAutofit/>
          </a:bodyPr>
          <a:lstStyle/>
          <a:p>
            <a:r>
              <a:rPr lang="en-US" dirty="0" smtClean="0"/>
              <a:t>Communication </a:t>
            </a:r>
            <a:r>
              <a:rPr lang="en-US" dirty="0"/>
              <a:t>in which the speaker refers to that which is in the immediate context of the speaker and/or listener.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type of communication includes </a:t>
            </a:r>
            <a:endParaRPr lang="en-US" dirty="0" smtClean="0"/>
          </a:p>
          <a:p>
            <a:pPr lvl="1"/>
            <a:r>
              <a:rPr lang="en-US" dirty="0" smtClean="0"/>
              <a:t>dialogue </a:t>
            </a:r>
          </a:p>
          <a:p>
            <a:pPr lvl="1"/>
            <a:r>
              <a:rPr lang="en-US" dirty="0" smtClean="0"/>
              <a:t>prayer</a:t>
            </a:r>
          </a:p>
          <a:p>
            <a:pPr lvl="1"/>
            <a:r>
              <a:rPr lang="en-US" dirty="0" smtClean="0"/>
              <a:t>sermons</a:t>
            </a:r>
          </a:p>
          <a:p>
            <a:pPr lvl="1"/>
            <a:r>
              <a:rPr lang="en-US" dirty="0" smtClean="0"/>
              <a:t>prophecy</a:t>
            </a:r>
          </a:p>
          <a:p>
            <a:pPr lvl="1"/>
            <a:r>
              <a:rPr lang="en-US" dirty="0" smtClean="0"/>
              <a:t>etc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 rot="20700000">
            <a:off x="4058219" y="3665173"/>
            <a:ext cx="444596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More than just</a:t>
            </a:r>
          </a:p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words spoken</a:t>
            </a:r>
          </a:p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out loud.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23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304800"/>
            <a:ext cx="8229600" cy="762000"/>
          </a:xfrm>
        </p:spPr>
        <p:txBody>
          <a:bodyPr/>
          <a:lstStyle/>
          <a:p>
            <a:r>
              <a:rPr lang="en-US" dirty="0" smtClean="0"/>
              <a:t>Genres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92428"/>
              </p:ext>
            </p:extLst>
          </p:nvPr>
        </p:nvGraphicFramePr>
        <p:xfrm>
          <a:off x="304800" y="1397000"/>
          <a:ext cx="8458200" cy="21336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429000"/>
                <a:gridCol w="5029200"/>
              </a:tblGrid>
              <a:tr h="812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MODULE ONE:</a:t>
                      </a:r>
                    </a:p>
                    <a:p>
                      <a:pPr algn="ctr"/>
                      <a:r>
                        <a:rPr lang="en-US" b="0" i="1" dirty="0" smtClean="0"/>
                        <a:t>outside the “quotation marks”</a:t>
                      </a:r>
                      <a:endParaRPr lang="en-US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MODULE TWO:</a:t>
                      </a:r>
                    </a:p>
                    <a:p>
                      <a:pPr algn="ctr"/>
                      <a:r>
                        <a:rPr lang="en-US" b="0" i="1" dirty="0" smtClean="0"/>
                        <a:t>inside the “quotation marks” or Direct Speech</a:t>
                      </a:r>
                      <a:endParaRPr lang="en-US" b="0" i="1" dirty="0"/>
                    </a:p>
                  </a:txBody>
                  <a:tcPr/>
                </a:tc>
              </a:tr>
              <a:tr h="1320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Historical Narrative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*Predictive Narrative</a:t>
                      </a:r>
                    </a:p>
                    <a:p>
                      <a:pPr algn="ctr"/>
                      <a:r>
                        <a:rPr lang="en-US" dirty="0" smtClean="0"/>
                        <a:t>*Instructional Discourse</a:t>
                      </a:r>
                    </a:p>
                    <a:p>
                      <a:pPr algn="ctr"/>
                      <a:r>
                        <a:rPr lang="en-US" dirty="0" smtClean="0"/>
                        <a:t>*Hortatory Discourse</a:t>
                      </a:r>
                    </a:p>
                    <a:p>
                      <a:pPr algn="ctr"/>
                      <a:r>
                        <a:rPr lang="en-US" dirty="0" smtClean="0"/>
                        <a:t>Historical Narrative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30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7400</TotalTime>
  <Words>111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MODULE TWO  DIRECT SPEECH AND MORE ON THE SYSTEM OF VERB FORMS</vt:lpstr>
      <vt:lpstr>Direct Speech</vt:lpstr>
      <vt:lpstr>Direct Speech</vt:lpstr>
      <vt:lpstr>Genres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631</cp:revision>
  <cp:lastPrinted>2013-11-05T02:18:07Z</cp:lastPrinted>
  <dcterms:created xsi:type="dcterms:W3CDTF">2006-08-16T00:00:00Z</dcterms:created>
  <dcterms:modified xsi:type="dcterms:W3CDTF">2014-11-13T13:10:33Z</dcterms:modified>
</cp:coreProperties>
</file>